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21"/>
  </p:notesMasterIdLst>
  <p:handoutMasterIdLst>
    <p:handoutMasterId r:id="rId22"/>
  </p:handoutMasterIdLst>
  <p:sldIdLst>
    <p:sldId id="838" r:id="rId4"/>
    <p:sldId id="839" r:id="rId5"/>
    <p:sldId id="881" r:id="rId6"/>
    <p:sldId id="882" r:id="rId7"/>
    <p:sldId id="883" r:id="rId8"/>
    <p:sldId id="884" r:id="rId9"/>
    <p:sldId id="885" r:id="rId10"/>
    <p:sldId id="886" r:id="rId11"/>
    <p:sldId id="887" r:id="rId12"/>
    <p:sldId id="888" r:id="rId13"/>
    <p:sldId id="889" r:id="rId14"/>
    <p:sldId id="890" r:id="rId15"/>
    <p:sldId id="891" r:id="rId16"/>
    <p:sldId id="892" r:id="rId17"/>
    <p:sldId id="893" r:id="rId18"/>
    <p:sldId id="894" r:id="rId19"/>
    <p:sldId id="895" r:id="rId20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>
        <p:scale>
          <a:sx n="80" d="100"/>
          <a:sy n="80" d="100"/>
        </p:scale>
        <p:origin x="1450" y="48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>
            <a:extLst>
              <a:ext uri="{FF2B5EF4-FFF2-40B4-BE49-F238E27FC236}">
                <a16:creationId xmlns:a16="http://schemas.microsoft.com/office/drawing/2014/main" id="{5731748D-8265-08BC-6D06-5D363BD39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207" b="-223"/>
          <a:stretch/>
        </p:blipFill>
        <p:spPr>
          <a:xfrm>
            <a:off x="569132" y="6299795"/>
            <a:ext cx="8593918" cy="56773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8DBD1C3-BB5D-791E-CC88-8A4CBD6901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7398" y="-9695"/>
            <a:ext cx="713979" cy="68746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C06DA6BA-A20C-9B55-0E91-EB1A059F187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7943" y="1642204"/>
            <a:ext cx="714252" cy="3452608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02035" y="6402814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International markedsføring – 7. udgave</a:t>
            </a: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180ABE5-3AC1-AA9F-CDF0-7AB11091C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67" y="2306478"/>
            <a:ext cx="7531938" cy="22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5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7453D5A-F6C3-FCDC-9662-B1D57A1A5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16632"/>
            <a:ext cx="5967049" cy="592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49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D2D9B8E-3F19-C59E-33B2-45036B2A4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198" y="688072"/>
            <a:ext cx="4097752" cy="468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89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7E6260F-C7D3-F3D2-ADD7-FB841366C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16632"/>
            <a:ext cx="6503509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53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272AE5B-E16E-247E-779B-D6E7CB88A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880" y="2166950"/>
            <a:ext cx="7662369" cy="24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5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44956C5-2B7B-4D7C-A903-2F255014A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289" y="986910"/>
            <a:ext cx="4081611" cy="402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59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0D8465D-5046-F223-F30E-93F136ED3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355" y="1587889"/>
            <a:ext cx="7614220" cy="364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84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9E8E932-43CB-6CB6-2ECA-ECA66191C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870" y="188640"/>
            <a:ext cx="7620898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74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2750925-46B3-74DB-482D-404BC928F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666" y="1304732"/>
            <a:ext cx="7593681" cy="428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9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C48E9FA-1337-32C0-69DC-DC494B679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156284"/>
            <a:ext cx="7583843" cy="254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62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65A6BE9-5142-FA83-F72B-F879A5F89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339" y="1266503"/>
            <a:ext cx="4095861" cy="405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96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BCB6C5A-5B05-E5A9-09B6-9BC308C5A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821" y="404664"/>
            <a:ext cx="4048445" cy="541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3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DE8FB49-12AC-5CEA-3520-9088CA992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993" y="407518"/>
            <a:ext cx="4103482" cy="557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14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A5286D8-AF2B-126C-A50A-2E5141824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162" y="548680"/>
            <a:ext cx="7582305" cy="508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02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AFD9655-CBD2-DD54-6979-DDE72CDD0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326823"/>
            <a:ext cx="7610475" cy="404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5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0B4A708-A0D1-7AE6-9B41-3EC100003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274040"/>
            <a:ext cx="7613958" cy="4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58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9819846-2097-16DF-490B-5662EAD2A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520" y="438006"/>
            <a:ext cx="4055855" cy="531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50439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16409</TotalTime>
  <Words>0</Words>
  <Application>Microsoft Office PowerPoint</Application>
  <PresentationFormat>Skærmshow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249</cp:revision>
  <cp:lastPrinted>2023-07-11T08:57:53Z</cp:lastPrinted>
  <dcterms:created xsi:type="dcterms:W3CDTF">2012-08-31T07:41:01Z</dcterms:created>
  <dcterms:modified xsi:type="dcterms:W3CDTF">2023-07-13T10:02:37Z</dcterms:modified>
</cp:coreProperties>
</file>