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9"/>
  </p:notesMasterIdLst>
  <p:handoutMasterIdLst>
    <p:handoutMasterId r:id="rId30"/>
  </p:handoutMasterIdLst>
  <p:sldIdLst>
    <p:sldId id="839" r:id="rId5"/>
    <p:sldId id="879" r:id="rId6"/>
    <p:sldId id="880" r:id="rId7"/>
    <p:sldId id="881" r:id="rId8"/>
    <p:sldId id="882" r:id="rId9"/>
    <p:sldId id="883" r:id="rId10"/>
    <p:sldId id="884" r:id="rId11"/>
    <p:sldId id="899" r:id="rId12"/>
    <p:sldId id="885" r:id="rId13"/>
    <p:sldId id="886" r:id="rId14"/>
    <p:sldId id="887" r:id="rId15"/>
    <p:sldId id="888" r:id="rId16"/>
    <p:sldId id="889" r:id="rId17"/>
    <p:sldId id="898" r:id="rId18"/>
    <p:sldId id="900" r:id="rId19"/>
    <p:sldId id="907" r:id="rId20"/>
    <p:sldId id="901" r:id="rId21"/>
    <p:sldId id="903" r:id="rId22"/>
    <p:sldId id="891" r:id="rId23"/>
    <p:sldId id="892" r:id="rId24"/>
    <p:sldId id="904" r:id="rId25"/>
    <p:sldId id="893" r:id="rId26"/>
    <p:sldId id="905" r:id="rId27"/>
    <p:sldId id="894" r:id="rId2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688C80C-7B32-2794-0D72-C44BEC4CC1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97677" y="3084774"/>
            <a:ext cx="6871881" cy="69060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B5A0EE0-CB24-A59C-B612-CD2CE5ADA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07"/>
            <a:ext cx="9144000" cy="589258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6.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20AF86C-77DC-FB11-5F20-2F33713D6A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197" y="1989326"/>
            <a:ext cx="690187" cy="2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Font/skrifttype, skærmbillede, grøn&#10;&#10;AI-genereret indhold kan være ukorrekt.">
            <a:extLst>
              <a:ext uri="{FF2B5EF4-FFF2-40B4-BE49-F238E27FC236}">
                <a16:creationId xmlns:a16="http://schemas.microsoft.com/office/drawing/2014/main" id="{39C0E123-C0EB-BCE0-8FD7-828A285C1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967" y="536067"/>
            <a:ext cx="7954353" cy="26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, diagram&#10;&#10;AI-genereret indhold kan være ukorrekt.">
            <a:extLst>
              <a:ext uri="{FF2B5EF4-FFF2-40B4-BE49-F238E27FC236}">
                <a16:creationId xmlns:a16="http://schemas.microsoft.com/office/drawing/2014/main" id="{1D90F140-BFA0-9D9F-7984-4B08A9C5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515" y="720924"/>
            <a:ext cx="6482922" cy="47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6D2C83B6-BC9E-6713-B767-EEC5BB754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15" y="1238301"/>
            <a:ext cx="6921281" cy="28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D9A1BB9B-5DC0-A1E1-F8AF-EFA1B661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56" y="1249201"/>
            <a:ext cx="6889328" cy="32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3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linje/række, diagram&#10;&#10;AI-genereret indhold kan være ukorrekt.">
            <a:extLst>
              <a:ext uri="{FF2B5EF4-FFF2-40B4-BE49-F238E27FC236}">
                <a16:creationId xmlns:a16="http://schemas.microsoft.com/office/drawing/2014/main" id="{FDB1382D-4892-00DA-3B61-94661BB8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80"/>
          <a:stretch>
            <a:fillRect/>
          </a:stretch>
        </p:blipFill>
        <p:spPr>
          <a:xfrm>
            <a:off x="1633916" y="458653"/>
            <a:ext cx="6429429" cy="54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5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2C01B-B5CA-8456-4B41-168D5F8DD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linje/række, diagram&#10;&#10;AI-genereret indhold kan være ukorrekt.">
            <a:extLst>
              <a:ext uri="{FF2B5EF4-FFF2-40B4-BE49-F238E27FC236}">
                <a16:creationId xmlns:a16="http://schemas.microsoft.com/office/drawing/2014/main" id="{00BBB60C-D2D7-5538-3BE4-3B2955170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807" y="188489"/>
            <a:ext cx="4798058" cy="58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65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6781CA49-0DBE-4EFB-3031-A3AABD21B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3" y="1813148"/>
            <a:ext cx="7600121" cy="17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6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00A24B9-FDC2-8176-3D44-267A66CA3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56" y="1255456"/>
            <a:ext cx="6901241" cy="30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6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49D4FB41-D11C-DB78-9BF4-8446BF2C6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52" y="1803788"/>
            <a:ext cx="7605112" cy="194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57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F4C77A64-B919-B664-D5FD-3F74F7C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24" y="505476"/>
            <a:ext cx="6912768" cy="529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0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&#10;&#10;AI-genereret indhold kan være ukorrekt.">
            <a:extLst>
              <a:ext uri="{FF2B5EF4-FFF2-40B4-BE49-F238E27FC236}">
                <a16:creationId xmlns:a16="http://schemas.microsoft.com/office/drawing/2014/main" id="{A7E0AA30-3BE4-CF6B-5400-A41159EBE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15" y="649677"/>
            <a:ext cx="6394449" cy="486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esign&#10;&#10;AI-genereret indhold kan være ukorrekt.">
            <a:extLst>
              <a:ext uri="{FF2B5EF4-FFF2-40B4-BE49-F238E27FC236}">
                <a16:creationId xmlns:a16="http://schemas.microsoft.com/office/drawing/2014/main" id="{DBAC2F25-5A89-A3B9-B23D-A655BDA9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74"/>
          <a:stretch>
            <a:fillRect/>
          </a:stretch>
        </p:blipFill>
        <p:spPr>
          <a:xfrm>
            <a:off x="1905410" y="462823"/>
            <a:ext cx="5833968" cy="532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0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D10CF109-109B-1B81-BA66-B9C85681A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14" y="1044476"/>
            <a:ext cx="6423984" cy="38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53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lede 26" descr="Et billede, der indeholder tekst, Font/skrifttype, linje/række, skærmbillede&#10;&#10;AI-genereret indhold kan være ukorrekt.">
            <a:extLst>
              <a:ext uri="{FF2B5EF4-FFF2-40B4-BE49-F238E27FC236}">
                <a16:creationId xmlns:a16="http://schemas.microsoft.com/office/drawing/2014/main" id="{D8B6CCFD-5C54-172D-C78A-9A2C72A70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195" y="1738673"/>
            <a:ext cx="7603269" cy="19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8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Rektangel&#10;&#10;AI-genereret indhold kan være ukorrekt.">
            <a:extLst>
              <a:ext uri="{FF2B5EF4-FFF2-40B4-BE49-F238E27FC236}">
                <a16:creationId xmlns:a16="http://schemas.microsoft.com/office/drawing/2014/main" id="{B20EABB5-CD02-49C7-9162-764E1FF6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92696"/>
            <a:ext cx="714893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81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lede 28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56FC2D66-D61A-ACDE-AD94-3869F6678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3" y="1817969"/>
            <a:ext cx="7599624" cy="24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04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&#10;&#10;AI-genereret indhold kan være ukorrekt.">
            <a:extLst>
              <a:ext uri="{FF2B5EF4-FFF2-40B4-BE49-F238E27FC236}">
                <a16:creationId xmlns:a16="http://schemas.microsoft.com/office/drawing/2014/main" id="{5AF7DA8C-A222-8DE5-D683-0A854D982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399" y="369334"/>
            <a:ext cx="6569009" cy="54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diagram, Font/skrifttype&#10;&#10;AI-genereret indhold kan være ukorrekt.">
            <a:extLst>
              <a:ext uri="{FF2B5EF4-FFF2-40B4-BE49-F238E27FC236}">
                <a16:creationId xmlns:a16="http://schemas.microsoft.com/office/drawing/2014/main" id="{F9C1A28B-C451-EEF4-AA9F-460BD022B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359" y="629155"/>
            <a:ext cx="7070930" cy="46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5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nummer/tal, Font/skrifttype&#10;&#10;AI-genereret indhold kan være ukorrekt.">
            <a:extLst>
              <a:ext uri="{FF2B5EF4-FFF2-40B4-BE49-F238E27FC236}">
                <a16:creationId xmlns:a16="http://schemas.microsoft.com/office/drawing/2014/main" id="{5117326F-9ACF-8521-7591-FA9BAD981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2" y="485714"/>
            <a:ext cx="6511229" cy="53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4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2C380E1C-3EC3-E087-AF5D-E3640736D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56" y="1425253"/>
            <a:ext cx="7586974" cy="193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B6957F89-DF92-E11B-5A00-B8165F34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87" y="1442537"/>
            <a:ext cx="7561557" cy="19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EFD9BBA9-EA9D-9B68-8C95-2E9EC9A0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58" y="1463329"/>
            <a:ext cx="7551688" cy="16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3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Et billede, der indeholder tekst, skærmbillede, Font/skrifttype, linje/række&#10;&#10;AI-genereret indhold kan være ukorrekt.">
            <a:extLst>
              <a:ext uri="{FF2B5EF4-FFF2-40B4-BE49-F238E27FC236}">
                <a16:creationId xmlns:a16="http://schemas.microsoft.com/office/drawing/2014/main" id="{538F04AD-5E12-4C66-3E3E-BED85D249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155" y="1837371"/>
            <a:ext cx="7603461" cy="232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0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EDFEECC0-9EAD-C5ED-16F0-FF297F626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73" y="504776"/>
            <a:ext cx="6527509" cy="50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9119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16461</TotalTime>
  <Words>0</Words>
  <Application>Microsoft Office PowerPoint</Application>
  <PresentationFormat>Skærmshow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24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254</cp:revision>
  <cp:lastPrinted>2025-12-06T20:19:28Z</cp:lastPrinted>
  <dcterms:created xsi:type="dcterms:W3CDTF">2012-08-31T07:41:01Z</dcterms:created>
  <dcterms:modified xsi:type="dcterms:W3CDTF">2026-04-21T05:51:16Z</dcterms:modified>
</cp:coreProperties>
</file>