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128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1"/>
          <a:stretch/>
        </p:blipFill>
        <p:spPr bwMode="auto">
          <a:xfrm>
            <a:off x="0" y="1"/>
            <a:ext cx="561975" cy="386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5" b="31096"/>
          <a:stretch/>
        </p:blipFill>
        <p:spPr bwMode="auto">
          <a:xfrm>
            <a:off x="-11621" y="3717032"/>
            <a:ext cx="573596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05825" y="6219825"/>
            <a:ext cx="2857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7" y="6662737"/>
            <a:ext cx="1359694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21" y="6668648"/>
            <a:ext cx="1369192" cy="20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12-11-2014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12776"/>
            <a:ext cx="4465489" cy="386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36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8532440" cy="458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3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3"/>
            <a:ext cx="8532440" cy="563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7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8418545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94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5116463" cy="360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243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6297166" cy="3389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51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706" y="0"/>
            <a:ext cx="4394054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51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7090420" cy="365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23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88641"/>
            <a:ext cx="8532441" cy="481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95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6296397" cy="456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04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1"/>
            <a:ext cx="8532440" cy="585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9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69" y="0"/>
            <a:ext cx="4387731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1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944" y="10304"/>
            <a:ext cx="4356950" cy="65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24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04" y="24040"/>
            <a:ext cx="8575096" cy="651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44601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0</Words>
  <Application>Microsoft Office PowerPoint</Application>
  <PresentationFormat>Skærmshow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Schmalz</dc:creator>
  <cp:lastModifiedBy>Peter Schmalz</cp:lastModifiedBy>
  <cp:revision>46</cp:revision>
  <dcterms:created xsi:type="dcterms:W3CDTF">2011-03-28T11:51:52Z</dcterms:created>
  <dcterms:modified xsi:type="dcterms:W3CDTF">2014-11-12T10:29:58Z</dcterms:modified>
</cp:coreProperties>
</file>