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14" r:id="rId2"/>
    <p:sldMasterId id="2147483989" r:id="rId3"/>
  </p:sldMasterIdLst>
  <p:notesMasterIdLst>
    <p:notesMasterId r:id="rId30"/>
  </p:notesMasterIdLst>
  <p:handoutMasterIdLst>
    <p:handoutMasterId r:id="rId31"/>
  </p:handoutMasterIdLst>
  <p:sldIdLst>
    <p:sldId id="838" r:id="rId4"/>
    <p:sldId id="881" r:id="rId5"/>
    <p:sldId id="882" r:id="rId6"/>
    <p:sldId id="883" r:id="rId7"/>
    <p:sldId id="884" r:id="rId8"/>
    <p:sldId id="885" r:id="rId9"/>
    <p:sldId id="839" r:id="rId10"/>
    <p:sldId id="841" r:id="rId11"/>
    <p:sldId id="886" r:id="rId12"/>
    <p:sldId id="887" r:id="rId13"/>
    <p:sldId id="888" r:id="rId14"/>
    <p:sldId id="889" r:id="rId15"/>
    <p:sldId id="890" r:id="rId16"/>
    <p:sldId id="891" r:id="rId17"/>
    <p:sldId id="892" r:id="rId18"/>
    <p:sldId id="893" r:id="rId19"/>
    <p:sldId id="894" r:id="rId20"/>
    <p:sldId id="895" r:id="rId21"/>
    <p:sldId id="897" r:id="rId22"/>
    <p:sldId id="898" r:id="rId23"/>
    <p:sldId id="899" r:id="rId24"/>
    <p:sldId id="900" r:id="rId25"/>
    <p:sldId id="901" r:id="rId26"/>
    <p:sldId id="902" r:id="rId27"/>
    <p:sldId id="903" r:id="rId28"/>
    <p:sldId id="904" r:id="rId29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8" autoAdjust="0"/>
    <p:restoredTop sz="94622" autoAdjust="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lede 17">
            <a:extLst>
              <a:ext uri="{FF2B5EF4-FFF2-40B4-BE49-F238E27FC236}">
                <a16:creationId xmlns:a16="http://schemas.microsoft.com/office/drawing/2014/main" id="{5731748D-8265-08BC-6D06-5D363BD391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207" b="-223"/>
          <a:stretch/>
        </p:blipFill>
        <p:spPr>
          <a:xfrm>
            <a:off x="569132" y="6299795"/>
            <a:ext cx="8593918" cy="567730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8DBD1C3-BB5D-791E-CC88-8A4CBD6901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7398" y="-9695"/>
            <a:ext cx="713979" cy="68746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C06DA6BA-A20C-9B55-0E91-EB1A059F187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7943" y="1642204"/>
            <a:ext cx="714252" cy="3452608"/>
          </a:xfrm>
          <a:prstGeom prst="rect">
            <a:avLst/>
          </a:prstGeom>
        </p:spPr>
      </p:pic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602035" y="6402814"/>
            <a:ext cx="54237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International markedsføring – 7. udgave</a:t>
            </a:r>
          </a:p>
        </p:txBody>
      </p:sp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11-07-2023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4F6A6B6-448F-5544-4F30-9C8C54F20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353" y="2298858"/>
            <a:ext cx="7563531" cy="223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5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5EBE0CE-BD4A-97E9-E9FC-1D9A11DCA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126" y="1730807"/>
            <a:ext cx="7561223" cy="24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65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94E50B8-128C-A1AA-BA58-5441B2FF6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880" y="1271713"/>
            <a:ext cx="4039116" cy="353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29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902EE00-1D33-5619-EC96-CB53226FE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33" y="250921"/>
            <a:ext cx="7561223" cy="586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605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B765BB6-8C88-4FF4-975A-B9C9A468E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890" y="1732208"/>
            <a:ext cx="7530821" cy="242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30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0013C4E-A8DF-24D5-BE2E-E58AACFB1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084" y="250921"/>
            <a:ext cx="7566339" cy="564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41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B42B695-2FF6-3507-6B36-C0A3EA30B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8547" y="980728"/>
            <a:ext cx="4032449" cy="436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0558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DCCCC243-76D3-13DF-036D-B99A1BC45D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502" y="1738610"/>
            <a:ext cx="7529209" cy="222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33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F16A4C0-7BB6-7470-150E-EDEED9BD7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2493" y="1485420"/>
            <a:ext cx="3954368" cy="323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10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554640C-9E44-78A2-5758-07B84EA9D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335" y="1538574"/>
            <a:ext cx="3975526" cy="352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53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9462F13-166B-6FC0-5307-CEB1DEE9F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864" y="966960"/>
            <a:ext cx="7573058" cy="440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077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52211DF4-AB30-BB02-0FE7-EF442D94E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799" y="2182756"/>
            <a:ext cx="7558757" cy="285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96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A767671-72B4-31B8-2A27-46C159263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986" y="931868"/>
            <a:ext cx="3968916" cy="436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35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55933961-32F2-7F99-C9CF-4E62BC914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559" y="332656"/>
            <a:ext cx="7562364" cy="583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886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D8B8884-5CC4-0679-1D29-F863F12F1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683" y="2074194"/>
            <a:ext cx="3895307" cy="236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710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77FC75E3-D372-3878-8822-01467B349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864" y="1498784"/>
            <a:ext cx="7588615" cy="365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22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FBD22D1-7952-4DF2-E5C5-E600C0238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68" y="111452"/>
            <a:ext cx="6984019" cy="612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48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B6BA7AA0-797E-3F28-E181-A61B88E89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750" y="1340768"/>
            <a:ext cx="3929424" cy="386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66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1033E638-BC03-1464-9B4C-EA0A4E74A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9536" y="1360965"/>
            <a:ext cx="3899221" cy="387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79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CB49C18B-DD84-086E-76E1-35E68EC02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799" y="2174910"/>
            <a:ext cx="7553550" cy="250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19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67709F40-EAF4-BEBA-8044-3413C9D5E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448" y="1252259"/>
            <a:ext cx="4110141" cy="356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48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019DDA6F-E219-D30D-3362-E3F7AD205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127" y="1254365"/>
            <a:ext cx="4047141" cy="35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49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08079A0-CBF9-DB57-E9F1-2B6AB9800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338" y="1259731"/>
            <a:ext cx="4041658" cy="396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42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B5A4BE5C-5239-2F28-E141-F8BA1F1F9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958" y="2158225"/>
            <a:ext cx="7521453" cy="217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62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25A43BD0-3225-35F0-1BDB-2852245D1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796" y="1250731"/>
            <a:ext cx="4045419" cy="300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779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F79B44D-5878-F394-25A5-D7C556772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527" y="1729804"/>
            <a:ext cx="7563822" cy="321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35190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17717</TotalTime>
  <Words>0</Words>
  <Application>Microsoft Office PowerPoint</Application>
  <PresentationFormat>Skærmshow 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254</cp:revision>
  <cp:lastPrinted>2023-07-11T08:57:53Z</cp:lastPrinted>
  <dcterms:created xsi:type="dcterms:W3CDTF">2012-08-31T07:41:01Z</dcterms:created>
  <dcterms:modified xsi:type="dcterms:W3CDTF">2023-07-12T12:40:36Z</dcterms:modified>
</cp:coreProperties>
</file>