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2184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19-07-2017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19-07-2017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19-07-2017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19-07-2017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19-07-2017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19-07-2017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19-07-2017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19-07-2017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19-07-2017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19-07-2017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19-07-2017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K:\6 Trojka\Nye udgaver 2017\PowerPoints - Trojka.dk 2017\Diasmaster\2017-07-07_18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0502"/>
            <a:ext cx="9144000" cy="43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 dirty="0"/>
          </a:p>
        </p:txBody>
      </p:sp>
      <p:pic>
        <p:nvPicPr>
          <p:cNvPr id="2053" name="Picture 5" descr="K:\6 Trojka\Nye udgaver 2017\PowerPoints - Trojka.dk 2017\Diasmaster\2017-07-07_18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1"/>
            <a:ext cx="952633" cy="686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boks 1"/>
          <p:cNvSpPr txBox="1"/>
          <p:nvPr userDrawn="1"/>
        </p:nvSpPr>
        <p:spPr>
          <a:xfrm>
            <a:off x="959723" y="6470561"/>
            <a:ext cx="2388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Organisation – 6. udgave</a:t>
            </a:r>
            <a:endParaRPr lang="da-DK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19-07-2017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19-07-2017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19-07-2017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19-07-2017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19-07-2017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19-07-2017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19-07-2017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19-07-2017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19-07-2017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19-07-2017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19-07-2017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19-07-2017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19-07-2017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19-07-2017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56" y="2039732"/>
            <a:ext cx="7926383" cy="2400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7927812" cy="506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5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50" y="1043808"/>
            <a:ext cx="7964012" cy="420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5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20" y="1065847"/>
            <a:ext cx="7681080" cy="44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5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52736"/>
            <a:ext cx="7623446" cy="449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5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52736"/>
            <a:ext cx="7602488" cy="44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5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59" y="1844824"/>
            <a:ext cx="7947817" cy="25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5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83" y="1052736"/>
            <a:ext cx="7892565" cy="425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5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549" y="260648"/>
            <a:ext cx="6901826" cy="596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5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44457"/>
            <a:ext cx="7562001" cy="509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5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94" y="199712"/>
            <a:ext cx="7855412" cy="59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5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398" y="260648"/>
            <a:ext cx="7828738" cy="594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5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0646"/>
            <a:ext cx="7715375" cy="59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5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66" y="260648"/>
            <a:ext cx="7595343" cy="598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5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94" y="1012440"/>
            <a:ext cx="7940196" cy="425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5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53" y="476672"/>
            <a:ext cx="8086902" cy="548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5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2" y="1982008"/>
            <a:ext cx="7857793" cy="25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5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27" y="764704"/>
            <a:ext cx="7807780" cy="503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5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0</Words>
  <Application>Microsoft Office PowerPoint</Application>
  <PresentationFormat>Skærmshow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18</vt:i4>
      </vt:variant>
    </vt:vector>
  </HeadingPairs>
  <TitlesOfParts>
    <vt:vector size="20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12</cp:revision>
  <dcterms:created xsi:type="dcterms:W3CDTF">2015-07-14T11:20:10Z</dcterms:created>
  <dcterms:modified xsi:type="dcterms:W3CDTF">2017-07-19T07:40:48Z</dcterms:modified>
</cp:coreProperties>
</file>