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19-07-2017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19-07-2017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54" y="1895468"/>
            <a:ext cx="7909236" cy="23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01" y="1682746"/>
            <a:ext cx="7956391" cy="29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5007"/>
            <a:ext cx="7904949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15469"/>
            <a:ext cx="7413390" cy="50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51" y="210685"/>
            <a:ext cx="6748452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60942"/>
            <a:ext cx="7419106" cy="46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6" y="419617"/>
            <a:ext cx="8006404" cy="55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7324796" cy="4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19111"/>
            <a:ext cx="7691559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15" y="1340768"/>
            <a:ext cx="7566288" cy="37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2" y="1175582"/>
            <a:ext cx="7639164" cy="372098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87" y="4896566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656312" cy="40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11</cp:revision>
  <dcterms:created xsi:type="dcterms:W3CDTF">2015-07-14T11:20:10Z</dcterms:created>
  <dcterms:modified xsi:type="dcterms:W3CDTF">2017-07-19T08:31:20Z</dcterms:modified>
</cp:coreProperties>
</file>