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643474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827560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181959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6823337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300408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0248"/>
            <a:ext cx="1000265" cy="6611273"/>
          </a:xfrm>
          <a:prstGeom prst="rect">
            <a:avLst/>
          </a:prstGeom>
        </p:spPr>
      </p:pic>
      <p:pic>
        <p:nvPicPr>
          <p:cNvPr id="2050" name="Picture 2" descr="K:\6 Trojka\Nye udgaver 2017\PowerPoints - Trojka.dk 2017\Diasmaster\2017-07-19_1913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327253"/>
            <a:ext cx="9144000" cy="54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boks 1"/>
          <p:cNvSpPr txBox="1"/>
          <p:nvPr userDrawn="1"/>
        </p:nvSpPr>
        <p:spPr>
          <a:xfrm>
            <a:off x="1052836" y="6431748"/>
            <a:ext cx="43112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 smtClean="0">
                <a:solidFill>
                  <a:schemeClr val="bg1"/>
                </a:solidFill>
              </a:rPr>
              <a:t>Logistik &amp; </a:t>
            </a:r>
            <a:r>
              <a:rPr lang="da-DK" sz="1600" dirty="0" err="1" smtClean="0">
                <a:solidFill>
                  <a:schemeClr val="bg1"/>
                </a:solidFill>
              </a:rPr>
              <a:t>supply</a:t>
            </a:r>
            <a:r>
              <a:rPr lang="da-DK" sz="1600" dirty="0" smtClean="0">
                <a:solidFill>
                  <a:schemeClr val="bg1"/>
                </a:solidFill>
              </a:rPr>
              <a:t> </a:t>
            </a:r>
            <a:r>
              <a:rPr lang="da-DK" sz="1600" dirty="0" err="1" smtClean="0">
                <a:solidFill>
                  <a:schemeClr val="bg1"/>
                </a:solidFill>
              </a:rPr>
              <a:t>chain</a:t>
            </a:r>
            <a:r>
              <a:rPr lang="da-DK" sz="1600" dirty="0" smtClean="0">
                <a:solidFill>
                  <a:schemeClr val="bg1"/>
                </a:solidFill>
              </a:rPr>
              <a:t> management – 3. udgave</a:t>
            </a:r>
            <a:endParaRPr lang="da-DK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3765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1961368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390208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0049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98475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41012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53620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rPr/>
              <a:pPr lvl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710987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12-06-2018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rPr/>
              <a:pPr lvl="0"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pPr/>
              <a:t>12-06-2018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="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Overskrif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4741" y="1844824"/>
            <a:ext cx="7999259" cy="241778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908720"/>
            <a:ext cx="7759672" cy="469457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124744"/>
            <a:ext cx="7711565" cy="42582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88640"/>
            <a:ext cx="7435301" cy="600825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0454" y="1412776"/>
            <a:ext cx="8003546" cy="369097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20688"/>
            <a:ext cx="7699180" cy="5127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7779201" cy="51213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92696"/>
            <a:ext cx="7579148" cy="50813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476672"/>
            <a:ext cx="7783488" cy="55852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88640"/>
            <a:ext cx="7795396" cy="59882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 descr="5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7476264" cy="38881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0</Words>
  <Application>Microsoft Office PowerPoint</Application>
  <PresentationFormat>Skærmshow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Diastitler</vt:lpstr>
      </vt:variant>
      <vt:variant>
        <vt:i4>11</vt:i4>
      </vt:variant>
    </vt:vector>
  </HeadingPairs>
  <TitlesOfParts>
    <vt:vector size="13" baseType="lpstr">
      <vt:lpstr>Kontortema</vt:lpstr>
      <vt:lpstr>Brugerdefineret design</vt:lpstr>
      <vt:lpstr>Dias nummer 1</vt:lpstr>
      <vt:lpstr>Dias nummer 2</vt:lpstr>
      <vt:lpstr>Dias nummer 3</vt:lpstr>
      <vt:lpstr>Dias nummer 4</vt:lpstr>
      <vt:lpstr>Dias nummer 5</vt:lpstr>
      <vt:lpstr>Dias nummer 6</vt:lpstr>
      <vt:lpstr>Dias nummer 7</vt:lpstr>
      <vt:lpstr>Dias nummer 8</vt:lpstr>
      <vt:lpstr>Dias nummer 9</vt:lpstr>
      <vt:lpstr>Dias nummer 10</vt:lpstr>
      <vt:lpstr>Dias nummer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</cp:lastModifiedBy>
  <cp:revision>19</cp:revision>
  <dcterms:created xsi:type="dcterms:W3CDTF">2015-07-14T11:20:10Z</dcterms:created>
  <dcterms:modified xsi:type="dcterms:W3CDTF">2018-06-12T07:33:35Z</dcterms:modified>
</cp:coreProperties>
</file>