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25-08-2011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35" y="1124744"/>
            <a:ext cx="781867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4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5256584" cy="573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12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5082638" cy="626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4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59" y="836712"/>
            <a:ext cx="703499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26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27" y="865648"/>
            <a:ext cx="7389323" cy="429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81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76" y="836712"/>
            <a:ext cx="726761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57" y="1459499"/>
            <a:ext cx="7699241" cy="211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55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56" y="1268760"/>
            <a:ext cx="743637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05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49" y="764704"/>
            <a:ext cx="74943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27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44287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45167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0</Words>
  <Application>Microsoft Office PowerPoint</Application>
  <PresentationFormat>Skærmshow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19</cp:revision>
  <dcterms:created xsi:type="dcterms:W3CDTF">2011-03-28T11:51:52Z</dcterms:created>
  <dcterms:modified xsi:type="dcterms:W3CDTF">2011-08-25T11:51:18Z</dcterms:modified>
</cp:coreProperties>
</file>