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16832"/>
            <a:ext cx="7973538" cy="23277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34" y="1401218"/>
            <a:ext cx="7922096" cy="359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2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44302"/>
            <a:ext cx="7982112" cy="261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2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836712"/>
            <a:ext cx="6858958" cy="4420217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173" y="5256929"/>
            <a:ext cx="795449" cy="3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2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895" y="1092115"/>
            <a:ext cx="6887537" cy="425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2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50" y="1796344"/>
            <a:ext cx="7900662" cy="281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2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176" y="1985867"/>
            <a:ext cx="7900662" cy="246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2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20" y="1808747"/>
            <a:ext cx="7892088" cy="2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2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200" y="1776084"/>
            <a:ext cx="7956391" cy="287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2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84" y="1787348"/>
            <a:ext cx="7952104" cy="293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2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85" y="1585104"/>
            <a:ext cx="7956391" cy="325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2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16290"/>
            <a:ext cx="7969252" cy="281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2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387663"/>
            <a:ext cx="7960678" cy="363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2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Skærmshow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13</vt:i4>
      </vt:variant>
    </vt:vector>
  </HeadingPairs>
  <TitlesOfParts>
    <vt:vector size="15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11</cp:revision>
  <dcterms:created xsi:type="dcterms:W3CDTF">2015-07-14T11:20:10Z</dcterms:created>
  <dcterms:modified xsi:type="dcterms:W3CDTF">2017-07-12T09:24:42Z</dcterms:modified>
</cp:coreProperties>
</file>