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6457B9-87DF-479B-8FCD-149D3C0E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30790"/>
            <a:ext cx="8361336" cy="27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189186-0B81-4887-9020-31BDF749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37339"/>
            <a:ext cx="8299342" cy="56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65703EF-64D5-42E2-A5B8-5DC512BC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49674"/>
            <a:ext cx="8276095" cy="29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7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7366408-8B25-4BB0-A2F4-6B9155E5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63144"/>
            <a:ext cx="8283844" cy="4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6F859E-C0D1-40A1-B039-41ED763F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49591"/>
            <a:ext cx="8276095" cy="2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FB2F01-6443-47B5-A58D-CD7EA6E5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61171"/>
            <a:ext cx="8283844" cy="41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7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6A69AE-9C80-4342-8159-E6488AF6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71597"/>
            <a:ext cx="8283844" cy="41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057339-01BE-4F0F-AE4D-0E07D7B2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349518"/>
            <a:ext cx="8245097" cy="39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7F8877-E76C-4FF5-9A62-46B4845E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47302"/>
            <a:ext cx="8361335" cy="54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377DFE-81EA-4495-A56F-1D19EECE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32560"/>
            <a:ext cx="8330339" cy="56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00A837-E6A5-4A1D-8292-A74F1922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33" y="0"/>
            <a:ext cx="6602416" cy="6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DBCB69-C181-4B91-AB0D-4D8180BC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1305956"/>
            <a:ext cx="8338088" cy="2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7A82FC-594A-4E36-AB93-03525F4E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" y="361010"/>
            <a:ext cx="8262716" cy="38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8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D0475C-DC72-44DE-B934-0E0DCB47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1282882"/>
            <a:ext cx="8307092" cy="20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BC7E5E-E96F-42F4-BC8C-AC013253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24" y="0"/>
            <a:ext cx="8043938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0FB83F-B38B-415F-93D5-4D5E65BF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0" y="358975"/>
            <a:ext cx="8276095" cy="29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706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19</cp:revision>
  <dcterms:created xsi:type="dcterms:W3CDTF">2021-06-15T15:28:36Z</dcterms:created>
  <dcterms:modified xsi:type="dcterms:W3CDTF">2021-06-16T19:08:16Z</dcterms:modified>
</cp:coreProperties>
</file>