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39"/>
  </p:notesMasterIdLst>
  <p:handoutMasterIdLst>
    <p:handoutMasterId r:id="rId40"/>
  </p:handout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86" r:id="rId20"/>
    <p:sldId id="287" r:id="rId21"/>
    <p:sldId id="271" r:id="rId22"/>
    <p:sldId id="272" r:id="rId23"/>
    <p:sldId id="273" r:id="rId24"/>
    <p:sldId id="288" r:id="rId25"/>
    <p:sldId id="289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9B88B6-2134-478A-B527-E167054F29AC}" v="1" dt="2022-07-29T08:05:35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heme" Target="theme/theme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microsoft.com/office/2015/10/relationships/revisionInfo" Target="revisionInfo.xml"/><Relationship Id="rId20" Type="http://schemas.openxmlformats.org/officeDocument/2006/relationships/slide" Target="slides/slide14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F89B88B6-2134-478A-B527-E167054F29AC}"/>
    <pc:docChg chg="custSel modSld">
      <pc:chgData name="Andreas Bæksgaard Kotzareis" userId="66734be1-5795-40c6-be49-ecb929f3ccea" providerId="ADAL" clId="{F89B88B6-2134-478A-B527-E167054F29AC}" dt="2022-07-29T08:12:16.252" v="131" actId="207"/>
      <pc:docMkLst>
        <pc:docMk/>
      </pc:docMkLst>
      <pc:sldChg chg="modSp mod">
        <pc:chgData name="Andreas Bæksgaard Kotzareis" userId="66734be1-5795-40c6-be49-ecb929f3ccea" providerId="ADAL" clId="{F89B88B6-2134-478A-B527-E167054F29AC}" dt="2022-07-29T08:05:46.274" v="2" actId="12789"/>
        <pc:sldMkLst>
          <pc:docMk/>
          <pc:sldMk cId="0" sldId="258"/>
        </pc:sldMkLst>
        <pc:spChg chg="mod">
          <ac:chgData name="Andreas Bæksgaard Kotzareis" userId="66734be1-5795-40c6-be49-ecb929f3ccea" providerId="ADAL" clId="{F89B88B6-2134-478A-B527-E167054F29AC}" dt="2022-07-29T08:05:46.274" v="2" actId="12789"/>
          <ac:spMkLst>
            <pc:docMk/>
            <pc:sldMk cId="0" sldId="258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6:06.774" v="7" actId="1076"/>
        <pc:sldMkLst>
          <pc:docMk/>
          <pc:sldMk cId="3917782000" sldId="259"/>
        </pc:sldMkLst>
        <pc:spChg chg="mod">
          <ac:chgData name="Andreas Bæksgaard Kotzareis" userId="66734be1-5795-40c6-be49-ecb929f3ccea" providerId="ADAL" clId="{F89B88B6-2134-478A-B527-E167054F29AC}" dt="2022-07-29T08:06:06.774" v="7" actId="1076"/>
          <ac:spMkLst>
            <pc:docMk/>
            <pc:sldMk cId="3917782000" sldId="259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5:54.881" v="4" actId="113"/>
          <ac:spMkLst>
            <pc:docMk/>
            <pc:sldMk cId="3917782000" sldId="259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2:16.252" v="131" actId="207"/>
        <pc:sldMkLst>
          <pc:docMk/>
          <pc:sldMk cId="3890990250" sldId="260"/>
        </pc:sldMkLst>
        <pc:spChg chg="mod">
          <ac:chgData name="Andreas Bæksgaard Kotzareis" userId="66734be1-5795-40c6-be49-ecb929f3ccea" providerId="ADAL" clId="{F89B88B6-2134-478A-B527-E167054F29AC}" dt="2022-07-29T08:06:10.654" v="8" actId="1076"/>
          <ac:spMkLst>
            <pc:docMk/>
            <pc:sldMk cId="3890990250" sldId="260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6:17.977" v="11" actId="1076"/>
          <ac:spMkLst>
            <pc:docMk/>
            <pc:sldMk cId="3890990250" sldId="260"/>
            <ac:spMk id="4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2:16.252" v="131" actId="207"/>
          <ac:spMkLst>
            <pc:docMk/>
            <pc:sldMk cId="3890990250" sldId="260"/>
            <ac:spMk id="5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7:02.299" v="23" actId="1076"/>
        <pc:sldMkLst>
          <pc:docMk/>
          <pc:sldMk cId="461193724" sldId="261"/>
        </pc:sldMkLst>
        <pc:spChg chg="mod">
          <ac:chgData name="Andreas Bæksgaard Kotzareis" userId="66734be1-5795-40c6-be49-ecb929f3ccea" providerId="ADAL" clId="{F89B88B6-2134-478A-B527-E167054F29AC}" dt="2022-07-29T08:06:59.467" v="22" actId="14100"/>
          <ac:spMkLst>
            <pc:docMk/>
            <pc:sldMk cId="461193724" sldId="261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7:02.299" v="23" actId="1076"/>
          <ac:spMkLst>
            <pc:docMk/>
            <pc:sldMk cId="461193724" sldId="261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7:16.236" v="28" actId="1076"/>
        <pc:sldMkLst>
          <pc:docMk/>
          <pc:sldMk cId="1153917242" sldId="262"/>
        </pc:sldMkLst>
        <pc:spChg chg="mod">
          <ac:chgData name="Andreas Bæksgaard Kotzareis" userId="66734be1-5795-40c6-be49-ecb929f3ccea" providerId="ADAL" clId="{F89B88B6-2134-478A-B527-E167054F29AC}" dt="2022-07-29T08:07:12.556" v="27" actId="1076"/>
          <ac:spMkLst>
            <pc:docMk/>
            <pc:sldMk cId="1153917242" sldId="262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7:16.236" v="28" actId="1076"/>
          <ac:spMkLst>
            <pc:docMk/>
            <pc:sldMk cId="1153917242" sldId="262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7:26.591" v="31" actId="1076"/>
        <pc:sldMkLst>
          <pc:docMk/>
          <pc:sldMk cId="290191575" sldId="263"/>
        </pc:sldMkLst>
        <pc:spChg chg="mod">
          <ac:chgData name="Andreas Bæksgaard Kotzareis" userId="66734be1-5795-40c6-be49-ecb929f3ccea" providerId="ADAL" clId="{F89B88B6-2134-478A-B527-E167054F29AC}" dt="2022-07-29T08:07:23.743" v="30" actId="1076"/>
          <ac:spMkLst>
            <pc:docMk/>
            <pc:sldMk cId="290191575" sldId="263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7:26.591" v="31" actId="1076"/>
          <ac:spMkLst>
            <pc:docMk/>
            <pc:sldMk cId="290191575" sldId="263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7:37.334" v="34" actId="1076"/>
        <pc:sldMkLst>
          <pc:docMk/>
          <pc:sldMk cId="2859721248" sldId="264"/>
        </pc:sldMkLst>
        <pc:spChg chg="mod">
          <ac:chgData name="Andreas Bæksgaard Kotzareis" userId="66734be1-5795-40c6-be49-ecb929f3ccea" providerId="ADAL" clId="{F89B88B6-2134-478A-B527-E167054F29AC}" dt="2022-07-29T08:07:37.334" v="34" actId="1076"/>
          <ac:spMkLst>
            <pc:docMk/>
            <pc:sldMk cId="2859721248" sldId="264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7:32.925" v="32" actId="1076"/>
          <ac:spMkLst>
            <pc:docMk/>
            <pc:sldMk cId="2859721248" sldId="264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7:45.745" v="36" actId="1076"/>
        <pc:sldMkLst>
          <pc:docMk/>
          <pc:sldMk cId="1867741397" sldId="265"/>
        </pc:sldMkLst>
        <pc:spChg chg="mod">
          <ac:chgData name="Andreas Bæksgaard Kotzareis" userId="66734be1-5795-40c6-be49-ecb929f3ccea" providerId="ADAL" clId="{F89B88B6-2134-478A-B527-E167054F29AC}" dt="2022-07-29T08:07:45.745" v="36" actId="1076"/>
          <ac:spMkLst>
            <pc:docMk/>
            <pc:sldMk cId="1867741397" sldId="265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7:59.051" v="43" actId="1076"/>
        <pc:sldMkLst>
          <pc:docMk/>
          <pc:sldMk cId="311722613" sldId="266"/>
        </pc:sldMkLst>
        <pc:spChg chg="mod">
          <ac:chgData name="Andreas Bæksgaard Kotzareis" userId="66734be1-5795-40c6-be49-ecb929f3ccea" providerId="ADAL" clId="{F89B88B6-2134-478A-B527-E167054F29AC}" dt="2022-07-29T08:07:55.159" v="41" actId="1076"/>
          <ac:spMkLst>
            <pc:docMk/>
            <pc:sldMk cId="311722613" sldId="266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7:59.051" v="43" actId="1076"/>
          <ac:spMkLst>
            <pc:docMk/>
            <pc:sldMk cId="311722613" sldId="266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8:04.738" v="45" actId="1076"/>
        <pc:sldMkLst>
          <pc:docMk/>
          <pc:sldMk cId="1264668016" sldId="267"/>
        </pc:sldMkLst>
        <pc:spChg chg="mod">
          <ac:chgData name="Andreas Bæksgaard Kotzareis" userId="66734be1-5795-40c6-be49-ecb929f3ccea" providerId="ADAL" clId="{F89B88B6-2134-478A-B527-E167054F29AC}" dt="2022-07-29T08:08:04.738" v="45" actId="1076"/>
          <ac:spMkLst>
            <pc:docMk/>
            <pc:sldMk cId="1264668016" sldId="267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8:17.357" v="48" actId="1076"/>
        <pc:sldMkLst>
          <pc:docMk/>
          <pc:sldMk cId="999912086" sldId="268"/>
        </pc:sldMkLst>
        <pc:spChg chg="mod">
          <ac:chgData name="Andreas Bæksgaard Kotzareis" userId="66734be1-5795-40c6-be49-ecb929f3ccea" providerId="ADAL" clId="{F89B88B6-2134-478A-B527-E167054F29AC}" dt="2022-07-29T08:08:17.357" v="48" actId="1076"/>
          <ac:spMkLst>
            <pc:docMk/>
            <pc:sldMk cId="999912086" sldId="268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8:24.200" v="53" actId="27636"/>
        <pc:sldMkLst>
          <pc:docMk/>
          <pc:sldMk cId="1267274153" sldId="269"/>
        </pc:sldMkLst>
        <pc:spChg chg="mod">
          <ac:chgData name="Andreas Bæksgaard Kotzareis" userId="66734be1-5795-40c6-be49-ecb929f3ccea" providerId="ADAL" clId="{F89B88B6-2134-478A-B527-E167054F29AC}" dt="2022-07-29T08:08:24.200" v="53" actId="27636"/>
          <ac:spMkLst>
            <pc:docMk/>
            <pc:sldMk cId="1267274153" sldId="269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8:31.111" v="55" actId="1076"/>
        <pc:sldMkLst>
          <pc:docMk/>
          <pc:sldMk cId="2390811108" sldId="270"/>
        </pc:sldMkLst>
        <pc:spChg chg="mod">
          <ac:chgData name="Andreas Bæksgaard Kotzareis" userId="66734be1-5795-40c6-be49-ecb929f3ccea" providerId="ADAL" clId="{F89B88B6-2134-478A-B527-E167054F29AC}" dt="2022-07-29T08:08:31.111" v="55" actId="1076"/>
          <ac:spMkLst>
            <pc:docMk/>
            <pc:sldMk cId="2390811108" sldId="270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8:56.756" v="66" actId="1076"/>
        <pc:sldMkLst>
          <pc:docMk/>
          <pc:sldMk cId="4227317074" sldId="271"/>
        </pc:sldMkLst>
        <pc:spChg chg="mod">
          <ac:chgData name="Andreas Bæksgaard Kotzareis" userId="66734be1-5795-40c6-be49-ecb929f3ccea" providerId="ADAL" clId="{F89B88B6-2134-478A-B527-E167054F29AC}" dt="2022-07-29T08:08:54.454" v="65" actId="1076"/>
          <ac:spMkLst>
            <pc:docMk/>
            <pc:sldMk cId="4227317074" sldId="271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8:56.756" v="66" actId="1076"/>
          <ac:spMkLst>
            <pc:docMk/>
            <pc:sldMk cId="4227317074" sldId="271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9:11.981" v="70" actId="1076"/>
        <pc:sldMkLst>
          <pc:docMk/>
          <pc:sldMk cId="1643854336" sldId="272"/>
        </pc:sldMkLst>
        <pc:spChg chg="mod">
          <ac:chgData name="Andreas Bæksgaard Kotzareis" userId="66734be1-5795-40c6-be49-ecb929f3ccea" providerId="ADAL" clId="{F89B88B6-2134-478A-B527-E167054F29AC}" dt="2022-07-29T08:09:08.880" v="69" actId="1076"/>
          <ac:spMkLst>
            <pc:docMk/>
            <pc:sldMk cId="1643854336" sldId="272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9:11.981" v="70" actId="1076"/>
          <ac:spMkLst>
            <pc:docMk/>
            <pc:sldMk cId="1643854336" sldId="272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9:20.239" v="74" actId="1076"/>
        <pc:sldMkLst>
          <pc:docMk/>
          <pc:sldMk cId="2241715364" sldId="273"/>
        </pc:sldMkLst>
        <pc:spChg chg="mod">
          <ac:chgData name="Andreas Bæksgaard Kotzareis" userId="66734be1-5795-40c6-be49-ecb929f3ccea" providerId="ADAL" clId="{F89B88B6-2134-478A-B527-E167054F29AC}" dt="2022-07-29T08:09:16.660" v="72" actId="1076"/>
          <ac:spMkLst>
            <pc:docMk/>
            <pc:sldMk cId="2241715364" sldId="273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9:20.239" v="74" actId="1076"/>
          <ac:spMkLst>
            <pc:docMk/>
            <pc:sldMk cId="2241715364" sldId="273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9:49.052" v="84" actId="1076"/>
        <pc:sldMkLst>
          <pc:docMk/>
          <pc:sldMk cId="680665348" sldId="274"/>
        </pc:sldMkLst>
        <pc:spChg chg="mod">
          <ac:chgData name="Andreas Bæksgaard Kotzareis" userId="66734be1-5795-40c6-be49-ecb929f3ccea" providerId="ADAL" clId="{F89B88B6-2134-478A-B527-E167054F29AC}" dt="2022-07-29T08:09:45.325" v="83" actId="1076"/>
          <ac:spMkLst>
            <pc:docMk/>
            <pc:sldMk cId="680665348" sldId="274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9:49.052" v="84" actId="1076"/>
          <ac:spMkLst>
            <pc:docMk/>
            <pc:sldMk cId="680665348" sldId="274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9:56.240" v="87" actId="1076"/>
        <pc:sldMkLst>
          <pc:docMk/>
          <pc:sldMk cId="3477011821" sldId="275"/>
        </pc:sldMkLst>
        <pc:spChg chg="mod">
          <ac:chgData name="Andreas Bæksgaard Kotzareis" userId="66734be1-5795-40c6-be49-ecb929f3ccea" providerId="ADAL" clId="{F89B88B6-2134-478A-B527-E167054F29AC}" dt="2022-07-29T08:09:53.922" v="86" actId="1076"/>
          <ac:spMkLst>
            <pc:docMk/>
            <pc:sldMk cId="3477011821" sldId="275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9:56.240" v="87" actId="1076"/>
          <ac:spMkLst>
            <pc:docMk/>
            <pc:sldMk cId="3477011821" sldId="275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0:04.461" v="90" actId="1076"/>
        <pc:sldMkLst>
          <pc:docMk/>
          <pc:sldMk cId="2550997909" sldId="276"/>
        </pc:sldMkLst>
        <pc:spChg chg="mod">
          <ac:chgData name="Andreas Bæksgaard Kotzareis" userId="66734be1-5795-40c6-be49-ecb929f3ccea" providerId="ADAL" clId="{F89B88B6-2134-478A-B527-E167054F29AC}" dt="2022-07-29T08:10:04.461" v="90" actId="1076"/>
          <ac:spMkLst>
            <pc:docMk/>
            <pc:sldMk cId="2550997909" sldId="276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9:59.997" v="88" actId="1076"/>
          <ac:spMkLst>
            <pc:docMk/>
            <pc:sldMk cId="2550997909" sldId="276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0:14.641" v="93" actId="1076"/>
        <pc:sldMkLst>
          <pc:docMk/>
          <pc:sldMk cId="2001447956" sldId="277"/>
        </pc:sldMkLst>
        <pc:spChg chg="mod">
          <ac:chgData name="Andreas Bæksgaard Kotzareis" userId="66734be1-5795-40c6-be49-ecb929f3ccea" providerId="ADAL" clId="{F89B88B6-2134-478A-B527-E167054F29AC}" dt="2022-07-29T08:10:12.348" v="92" actId="1076"/>
          <ac:spMkLst>
            <pc:docMk/>
            <pc:sldMk cId="2001447956" sldId="277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0:14.641" v="93" actId="1076"/>
          <ac:spMkLst>
            <pc:docMk/>
            <pc:sldMk cId="2001447956" sldId="277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0:45.207" v="99" actId="14100"/>
        <pc:sldMkLst>
          <pc:docMk/>
          <pc:sldMk cId="1772731250" sldId="278"/>
        </pc:sldMkLst>
        <pc:spChg chg="mod">
          <ac:chgData name="Andreas Bæksgaard Kotzareis" userId="66734be1-5795-40c6-be49-ecb929f3ccea" providerId="ADAL" clId="{F89B88B6-2134-478A-B527-E167054F29AC}" dt="2022-07-29T08:10:42.333" v="98" actId="1076"/>
          <ac:spMkLst>
            <pc:docMk/>
            <pc:sldMk cId="1772731250" sldId="278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0:45.207" v="99" actId="14100"/>
          <ac:spMkLst>
            <pc:docMk/>
            <pc:sldMk cId="1772731250" sldId="278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0:19.718" v="95" actId="1076"/>
          <ac:spMkLst>
            <pc:docMk/>
            <pc:sldMk cId="1772731250" sldId="278"/>
            <ac:spMk id="5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0:54.575" v="105" actId="1076"/>
        <pc:sldMkLst>
          <pc:docMk/>
          <pc:sldMk cId="2600071137" sldId="279"/>
        </pc:sldMkLst>
        <pc:spChg chg="mod">
          <ac:chgData name="Andreas Bæksgaard Kotzareis" userId="66734be1-5795-40c6-be49-ecb929f3ccea" providerId="ADAL" clId="{F89B88B6-2134-478A-B527-E167054F29AC}" dt="2022-07-29T08:10:53.006" v="104" actId="1076"/>
          <ac:spMkLst>
            <pc:docMk/>
            <pc:sldMk cId="2600071137" sldId="279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0:54.575" v="105" actId="1076"/>
          <ac:spMkLst>
            <pc:docMk/>
            <pc:sldMk cId="2600071137" sldId="279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1:03.073" v="108" actId="1076"/>
        <pc:sldMkLst>
          <pc:docMk/>
          <pc:sldMk cId="909352570" sldId="280"/>
        </pc:sldMkLst>
        <pc:spChg chg="mod">
          <ac:chgData name="Andreas Bæksgaard Kotzareis" userId="66734be1-5795-40c6-be49-ecb929f3ccea" providerId="ADAL" clId="{F89B88B6-2134-478A-B527-E167054F29AC}" dt="2022-07-29T08:11:00.234" v="107" actId="1076"/>
          <ac:spMkLst>
            <pc:docMk/>
            <pc:sldMk cId="909352570" sldId="280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1:03.073" v="108" actId="1076"/>
          <ac:spMkLst>
            <pc:docMk/>
            <pc:sldMk cId="909352570" sldId="280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1:12.602" v="111" actId="1076"/>
        <pc:sldMkLst>
          <pc:docMk/>
          <pc:sldMk cId="2603827973" sldId="281"/>
        </pc:sldMkLst>
        <pc:spChg chg="mod">
          <ac:chgData name="Andreas Bæksgaard Kotzareis" userId="66734be1-5795-40c6-be49-ecb929f3ccea" providerId="ADAL" clId="{F89B88B6-2134-478A-B527-E167054F29AC}" dt="2022-07-29T08:11:09.483" v="110" actId="1076"/>
          <ac:spMkLst>
            <pc:docMk/>
            <pc:sldMk cId="2603827973" sldId="281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1:12.602" v="111" actId="1076"/>
          <ac:spMkLst>
            <pc:docMk/>
            <pc:sldMk cId="2603827973" sldId="281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1:50.675" v="127" actId="1076"/>
        <pc:sldMkLst>
          <pc:docMk/>
          <pc:sldMk cId="2254153349" sldId="282"/>
        </pc:sldMkLst>
        <pc:spChg chg="mod">
          <ac:chgData name="Andreas Bæksgaard Kotzareis" userId="66734be1-5795-40c6-be49-ecb929f3ccea" providerId="ADAL" clId="{F89B88B6-2134-478A-B527-E167054F29AC}" dt="2022-07-29T08:11:50.675" v="127" actId="1076"/>
          <ac:spMkLst>
            <pc:docMk/>
            <pc:sldMk cId="2254153349" sldId="282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1:23.085" v="114" actId="1076"/>
          <ac:spMkLst>
            <pc:docMk/>
            <pc:sldMk cId="2254153349" sldId="282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1:37.805" v="120" actId="1076"/>
        <pc:sldMkLst>
          <pc:docMk/>
          <pc:sldMk cId="2275259982" sldId="283"/>
        </pc:sldMkLst>
        <pc:spChg chg="mod">
          <ac:chgData name="Andreas Bæksgaard Kotzareis" userId="66734be1-5795-40c6-be49-ecb929f3ccea" providerId="ADAL" clId="{F89B88B6-2134-478A-B527-E167054F29AC}" dt="2022-07-29T08:11:34.105" v="119" actId="1076"/>
          <ac:spMkLst>
            <pc:docMk/>
            <pc:sldMk cId="2275259982" sldId="283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1:37.805" v="120" actId="1076"/>
          <ac:spMkLst>
            <pc:docMk/>
            <pc:sldMk cId="2275259982" sldId="283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1:45.797" v="126" actId="1076"/>
        <pc:sldMkLst>
          <pc:docMk/>
          <pc:sldMk cId="1147385009" sldId="284"/>
        </pc:sldMkLst>
        <pc:spChg chg="mod">
          <ac:chgData name="Andreas Bæksgaard Kotzareis" userId="66734be1-5795-40c6-be49-ecb929f3ccea" providerId="ADAL" clId="{F89B88B6-2134-478A-B527-E167054F29AC}" dt="2022-07-29T08:11:45.797" v="126" actId="1076"/>
          <ac:spMkLst>
            <pc:docMk/>
            <pc:sldMk cId="1147385009" sldId="284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1:40.564" v="121" actId="1076"/>
          <ac:spMkLst>
            <pc:docMk/>
            <pc:sldMk cId="1147385009" sldId="284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12:00.841" v="130" actId="1076"/>
        <pc:sldMkLst>
          <pc:docMk/>
          <pc:sldMk cId="3110503331" sldId="285"/>
        </pc:sldMkLst>
        <pc:spChg chg="mod">
          <ac:chgData name="Andreas Bæksgaard Kotzareis" userId="66734be1-5795-40c6-be49-ecb929f3ccea" providerId="ADAL" clId="{F89B88B6-2134-478A-B527-E167054F29AC}" dt="2022-07-29T08:11:58.518" v="129" actId="1076"/>
          <ac:spMkLst>
            <pc:docMk/>
            <pc:sldMk cId="3110503331" sldId="285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12:00.841" v="130" actId="1076"/>
          <ac:spMkLst>
            <pc:docMk/>
            <pc:sldMk cId="3110503331" sldId="285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8:43.261" v="61" actId="1076"/>
        <pc:sldMkLst>
          <pc:docMk/>
          <pc:sldMk cId="3329123414" sldId="286"/>
        </pc:sldMkLst>
        <pc:spChg chg="mod">
          <ac:chgData name="Andreas Bæksgaard Kotzareis" userId="66734be1-5795-40c6-be49-ecb929f3ccea" providerId="ADAL" clId="{F89B88B6-2134-478A-B527-E167054F29AC}" dt="2022-07-29T08:08:39.244" v="60" actId="1076"/>
          <ac:spMkLst>
            <pc:docMk/>
            <pc:sldMk cId="3329123414" sldId="286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8:43.261" v="61" actId="1076"/>
          <ac:spMkLst>
            <pc:docMk/>
            <pc:sldMk cId="3329123414" sldId="286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9:00.453" v="67" actId="1076"/>
        <pc:sldMkLst>
          <pc:docMk/>
          <pc:sldMk cId="606464081" sldId="287"/>
        </pc:sldMkLst>
        <pc:spChg chg="mod">
          <ac:chgData name="Andreas Bæksgaard Kotzareis" userId="66734be1-5795-40c6-be49-ecb929f3ccea" providerId="ADAL" clId="{F89B88B6-2134-478A-B527-E167054F29AC}" dt="2022-07-29T08:08:49.524" v="63" actId="1076"/>
          <ac:spMkLst>
            <pc:docMk/>
            <pc:sldMk cId="606464081" sldId="287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9:00.453" v="67" actId="1076"/>
          <ac:spMkLst>
            <pc:docMk/>
            <pc:sldMk cId="606464081" sldId="287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9:28.448" v="77" actId="1076"/>
        <pc:sldMkLst>
          <pc:docMk/>
          <pc:sldMk cId="17358365" sldId="288"/>
        </pc:sldMkLst>
        <pc:spChg chg="mod">
          <ac:chgData name="Andreas Bæksgaard Kotzareis" userId="66734be1-5795-40c6-be49-ecb929f3ccea" providerId="ADAL" clId="{F89B88B6-2134-478A-B527-E167054F29AC}" dt="2022-07-29T08:09:26.563" v="76" actId="1076"/>
          <ac:spMkLst>
            <pc:docMk/>
            <pc:sldMk cId="17358365" sldId="288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9:28.448" v="77" actId="1076"/>
          <ac:spMkLst>
            <pc:docMk/>
            <pc:sldMk cId="17358365" sldId="28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F89B88B6-2134-478A-B527-E167054F29AC}" dt="2022-07-29T08:09:38.987" v="81" actId="14100"/>
        <pc:sldMkLst>
          <pc:docMk/>
          <pc:sldMk cId="417578492" sldId="289"/>
        </pc:sldMkLst>
        <pc:spChg chg="mod">
          <ac:chgData name="Andreas Bæksgaard Kotzareis" userId="66734be1-5795-40c6-be49-ecb929f3ccea" providerId="ADAL" clId="{F89B88B6-2134-478A-B527-E167054F29AC}" dt="2022-07-29T08:09:38.987" v="81" actId="14100"/>
          <ac:spMkLst>
            <pc:docMk/>
            <pc:sldMk cId="417578492" sldId="289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F89B88B6-2134-478A-B527-E167054F29AC}" dt="2022-07-29T08:09:31.827" v="78" actId="1076"/>
          <ac:spMkLst>
            <pc:docMk/>
            <pc:sldMk cId="417578492" sldId="28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29-07-2022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90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subTitle" idx="1"/>
          </p:nvPr>
        </p:nvSpPr>
        <p:spPr>
          <a:xfrm>
            <a:off x="2447764" y="2796790"/>
            <a:ext cx="4248472" cy="1264421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</a:pPr>
            <a:r>
              <a:rPr lang="da-DK" sz="3600" b="1" dirty="0">
                <a:solidFill>
                  <a:schemeClr val="tx2"/>
                </a:solidFill>
                <a:ea typeface="+mn-ea"/>
                <a:cs typeface="Arial" charset="0"/>
              </a:rPr>
              <a:t>Kapitel 20</a:t>
            </a:r>
          </a:p>
          <a:p>
            <a:pPr marL="0" lvl="0" indent="0" algn="ctr">
              <a:spcBef>
                <a:spcPts val="0"/>
              </a:spcBef>
              <a:buSzTx/>
              <a:buNone/>
            </a:pPr>
            <a:r>
              <a:rPr lang="da-DK" sz="3600" b="1" dirty="0">
                <a:solidFill>
                  <a:schemeClr val="tx2"/>
                </a:solidFill>
                <a:ea typeface="+mn-ea"/>
                <a:cs typeface="Arial" charset="0"/>
              </a:rPr>
              <a:t>Familie- og arveret</a:t>
            </a:r>
            <a:endParaRPr lang="da-DK" sz="1800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133849"/>
            <a:ext cx="8229600" cy="719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3.2 Særeje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4843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To særejeformer</a:t>
            </a:r>
            <a:r>
              <a:rPr lang="da-DK" sz="2000" b="0" dirty="0"/>
              <a:t>, jf. ÆL § 12</a:t>
            </a:r>
          </a:p>
          <a:p>
            <a:pPr lvl="1"/>
            <a:r>
              <a:rPr lang="da-DK" sz="2000" b="0" dirty="0"/>
              <a:t>Skilsmissesæreje</a:t>
            </a:r>
          </a:p>
          <a:p>
            <a:pPr lvl="1"/>
            <a:r>
              <a:rPr lang="da-DK" sz="2000" b="0" dirty="0"/>
              <a:t>Fuldstændigt særeje</a:t>
            </a:r>
          </a:p>
          <a:p>
            <a:r>
              <a:rPr lang="da-DK" sz="2000" b="0" dirty="0"/>
              <a:t>Kan kombineres til </a:t>
            </a:r>
            <a:r>
              <a:rPr lang="da-DK" sz="2000" dirty="0"/>
              <a:t>kombinationssæreje</a:t>
            </a:r>
          </a:p>
          <a:p>
            <a:r>
              <a:rPr lang="da-DK" sz="2000" b="0" dirty="0"/>
              <a:t>Særeje kan omfatte </a:t>
            </a:r>
            <a:r>
              <a:rPr lang="da-DK" sz="2000" dirty="0"/>
              <a:t>hele</a:t>
            </a:r>
            <a:r>
              <a:rPr lang="da-DK" sz="2000" b="0" dirty="0"/>
              <a:t> eller </a:t>
            </a:r>
            <a:r>
              <a:rPr lang="da-DK" sz="2000" dirty="0"/>
              <a:t>dele af </a:t>
            </a:r>
            <a:r>
              <a:rPr lang="da-DK" sz="2000" b="0" dirty="0"/>
              <a:t>formuen</a:t>
            </a:r>
          </a:p>
          <a:p>
            <a:r>
              <a:rPr lang="da-DK" sz="2000" b="0" dirty="0"/>
              <a:t>Særeje stiftes ved:</a:t>
            </a:r>
          </a:p>
          <a:p>
            <a:pPr lvl="1"/>
            <a:r>
              <a:rPr lang="da-DK" sz="2000" b="0" dirty="0"/>
              <a:t>Ægtepagt, jf. ÆL § 12 og § 20</a:t>
            </a:r>
          </a:p>
          <a:p>
            <a:pPr lvl="1"/>
            <a:r>
              <a:rPr lang="da-DK" sz="2000" b="0" dirty="0"/>
              <a:t>Gave, jf. ÆL § 23</a:t>
            </a:r>
          </a:p>
          <a:p>
            <a:pPr lvl="1"/>
            <a:r>
              <a:rPr lang="da-DK" sz="2000" b="0" dirty="0"/>
              <a:t>Testamente, jf. ÆL § 23</a:t>
            </a:r>
          </a:p>
          <a:p>
            <a:pPr lvl="1"/>
            <a:r>
              <a:rPr lang="da-DK" sz="2000" b="0" dirty="0"/>
              <a:t>Begunstigelse i forsikring, jf. FAL § 103, stk. 2</a:t>
            </a:r>
          </a:p>
          <a:p>
            <a:pPr lvl="1"/>
            <a:r>
              <a:rPr lang="da-DK" sz="2000" b="0" dirty="0"/>
              <a:t>Begunstigelse i pension, jf. POL § 3, stk. 2</a:t>
            </a:r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126466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54321"/>
            <a:ext cx="8229600" cy="791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3.2 Særeje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495326"/>
            <a:ext cx="7941568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Surrogater og indtægter </a:t>
            </a:r>
            <a:r>
              <a:rPr lang="da-DK" sz="2400" b="0" dirty="0"/>
              <a:t>fra særeje er særeje, hvis ikke andet er bestemt</a:t>
            </a:r>
          </a:p>
          <a:p>
            <a:r>
              <a:rPr lang="da-DK" sz="2400" b="0" dirty="0"/>
              <a:t>Særeje bestemt i ægtepagt kan ændres til delingsformue med ny ægtepagt.</a:t>
            </a:r>
          </a:p>
          <a:p>
            <a:r>
              <a:rPr lang="da-DK" sz="2400" dirty="0"/>
              <a:t>Skilsmissesæreje: </a:t>
            </a:r>
            <a:r>
              <a:rPr lang="da-DK" sz="2400" b="0" dirty="0"/>
              <a:t>Skal ikke deles i tilfælde af separation eller skilsmisse (særeje ved separation eller skilsmisse) men indgår i delingsformuen i tilfælde af en ægtefælles død</a:t>
            </a:r>
          </a:p>
          <a:p>
            <a:r>
              <a:rPr lang="da-DK" sz="2400" dirty="0"/>
              <a:t>Fuldstændigt særeje: </a:t>
            </a:r>
            <a:r>
              <a:rPr lang="da-DK" sz="2400" b="0" dirty="0"/>
              <a:t>Skal ikke deles hverken i tilfælde af separation, skilsmisse eller død</a:t>
            </a:r>
          </a:p>
          <a:p>
            <a:r>
              <a:rPr lang="da-DK" sz="2400" dirty="0"/>
              <a:t>Kombinationssæreje</a:t>
            </a:r>
            <a:r>
              <a:rPr lang="da-DK" sz="2400" b="0" dirty="0"/>
              <a:t> findes på flere forskellige måder, fx:</a:t>
            </a:r>
          </a:p>
          <a:p>
            <a:pPr lvl="1"/>
            <a:r>
              <a:rPr lang="da-DK" sz="2200" b="0" dirty="0"/>
              <a:t>Skilsmissesæreje i tilfælde af separation/skilsmisse eller for førstafdøde ægtefælle</a:t>
            </a:r>
          </a:p>
          <a:p>
            <a:pPr lvl="1"/>
            <a:r>
              <a:rPr lang="da-DK" sz="2200" b="0" dirty="0"/>
              <a:t>Fuldstændigt særeje for længstlevende ægtefælle</a:t>
            </a:r>
          </a:p>
          <a:p>
            <a:endParaRPr lang="da-DK" sz="2200" b="0" dirty="0"/>
          </a:p>
        </p:txBody>
      </p:sp>
    </p:spTree>
    <p:extLst>
      <p:ext uri="{BB962C8B-B14F-4D97-AF65-F5344CB8AC3E}">
        <p14:creationId xmlns:p14="http://schemas.microsoft.com/office/powerpoint/2010/main" val="99991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127917"/>
            <a:ext cx="8229600" cy="636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 Formuedeling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38335" y="1476375"/>
            <a:ext cx="7898161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0" dirty="0"/>
              <a:t>Ægtefællernes andel af delingsformuen kaldes </a:t>
            </a:r>
            <a:r>
              <a:rPr lang="da-DK" dirty="0"/>
              <a:t>bodel</a:t>
            </a:r>
          </a:p>
          <a:p>
            <a:r>
              <a:rPr lang="da-DK" b="0" dirty="0"/>
              <a:t>Hvis ægtefællens </a:t>
            </a:r>
            <a:r>
              <a:rPr lang="da-DK" dirty="0"/>
              <a:t>bodel</a:t>
            </a:r>
            <a:r>
              <a:rPr lang="da-DK" b="0" dirty="0"/>
              <a:t> er positiv, skal den deles lige i tilfælde af separation eller skilsmisse, jf. ÆL § 5. Er bodelen negativ, skal den ikke deles mellem ægtefællerne. </a:t>
            </a:r>
          </a:p>
          <a:p>
            <a:r>
              <a:rPr lang="da-DK" b="0" dirty="0"/>
              <a:t>I tilfælde af separation/skilsmisse, er skæringstidspunktet udgangen af det døgn, hvor der er indgivet begæring om separation/skilsmisse</a:t>
            </a:r>
          </a:p>
          <a:p>
            <a:r>
              <a:rPr lang="da-DK" b="0" dirty="0"/>
              <a:t>Ægtefællerne kan aftale en </a:t>
            </a:r>
            <a:r>
              <a:rPr lang="da-DK" dirty="0"/>
              <a:t>skævdeling af delingsformuen</a:t>
            </a:r>
          </a:p>
          <a:p>
            <a:r>
              <a:rPr lang="da-DK" dirty="0"/>
              <a:t>HR: </a:t>
            </a:r>
            <a:r>
              <a:rPr lang="da-DK" b="0" dirty="0"/>
              <a:t>Alle aktiver indgår i delingsformuen </a:t>
            </a:r>
            <a:r>
              <a:rPr lang="da-DK" sz="1800" b="0" dirty="0"/>
              <a:t>(Se fig. 20.1)</a:t>
            </a:r>
            <a:endParaRPr lang="da-DK" b="0" dirty="0"/>
          </a:p>
          <a:p>
            <a:pPr lvl="1"/>
            <a:r>
              <a:rPr lang="da-DK" b="0" dirty="0"/>
              <a:t>U1: Særejeaktiver</a:t>
            </a:r>
          </a:p>
          <a:p>
            <a:pPr lvl="1"/>
            <a:r>
              <a:rPr lang="da-DK" b="0" dirty="0"/>
              <a:t>U2: Personlige rettigheder mm., jf. ÆL §§ 31, 36 og 37</a:t>
            </a:r>
          </a:p>
          <a:p>
            <a:pPr lvl="1"/>
            <a:r>
              <a:rPr lang="da-DK" b="0" dirty="0"/>
              <a:t>U3: Pensionsordninger, jf. ÆL §§ 34 og 35</a:t>
            </a:r>
          </a:p>
          <a:p>
            <a:pPr lvl="1"/>
            <a:r>
              <a:rPr lang="da-DK" b="0" dirty="0"/>
              <a:t>U4: Regulerings-, misbrugs- eller kompensationskrav, jf. ÆL Kap 11-13</a:t>
            </a:r>
          </a:p>
          <a:p>
            <a:pPr lvl="1"/>
            <a:r>
              <a:rPr lang="da-DK" b="0" dirty="0"/>
              <a:t>U5: Gæld, hvis ægtefællerne har aftalt, at gælden ikke skal indgå i opgørelsen, jf. ÆL § 29</a:t>
            </a:r>
          </a:p>
          <a:p>
            <a:endParaRPr lang="da-DK" b="0" dirty="0"/>
          </a:p>
          <a:p>
            <a:endParaRPr lang="da-DK" b="0" dirty="0"/>
          </a:p>
        </p:txBody>
      </p:sp>
    </p:spTree>
    <p:extLst>
      <p:ext uri="{BB962C8B-B14F-4D97-AF65-F5344CB8AC3E}">
        <p14:creationId xmlns:p14="http://schemas.microsoft.com/office/powerpoint/2010/main" val="1267274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188640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4.2 Ingen deling af særeje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50912" y="1628800"/>
            <a:ext cx="78330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Fuldstændigt særeje </a:t>
            </a:r>
            <a:r>
              <a:rPr lang="da-DK" sz="2000" dirty="0"/>
              <a:t>deles ikke</a:t>
            </a:r>
            <a:r>
              <a:rPr lang="da-DK" sz="2000" b="0" dirty="0"/>
              <a:t> </a:t>
            </a:r>
          </a:p>
          <a:p>
            <a:r>
              <a:rPr lang="da-DK" sz="2000" b="0" dirty="0"/>
              <a:t>Skilsmissesæreje deles i tilfælde af død </a:t>
            </a:r>
            <a:r>
              <a:rPr lang="da-DK" sz="2000" dirty="0"/>
              <a:t>men ikke </a:t>
            </a:r>
            <a:r>
              <a:rPr lang="da-DK" sz="2000" b="0" dirty="0"/>
              <a:t>i tilfælde af skilsmisse (Se fig. 20.3 og 20.4)</a:t>
            </a:r>
          </a:p>
          <a:p>
            <a:r>
              <a:rPr lang="da-DK" sz="2000" b="0" dirty="0"/>
              <a:t>Kombineres de to særejeformer kan ægtefællerne fx sørge for at længstlevende ægtefælle bliver stillet bedst muligt (Se fig. 20.5 og 20.6)</a:t>
            </a:r>
          </a:p>
          <a:p>
            <a:r>
              <a:rPr lang="da-DK" sz="2000" b="0" dirty="0"/>
              <a:t>Bliver en ægtefælle stillet urimeligt ringe på grund af den anden ægtefælles særeje, kan ægtefællen få ret til et beløb af den formuende ægtefælle, jf. ÆL § 42. (rimelighedskompensation) </a:t>
            </a:r>
          </a:p>
          <a:p>
            <a:endParaRPr lang="da-DK" sz="2000" b="0" dirty="0"/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39081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188577"/>
            <a:ext cx="8229600" cy="575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4.3 Gæld i formuedelingen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881844" y="1484784"/>
            <a:ext cx="797706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HR: </a:t>
            </a:r>
            <a:r>
              <a:rPr lang="da-DK" sz="2000" b="0" dirty="0"/>
              <a:t>Ægtefæller hæfter for egen gæld jf. ÆL § 3. Gæld følger aktivet, jf. ÆL § 29</a:t>
            </a:r>
          </a:p>
          <a:p>
            <a:r>
              <a:rPr lang="da-DK" sz="2000" dirty="0"/>
              <a:t>U: </a:t>
            </a:r>
            <a:r>
              <a:rPr lang="da-DK" sz="2000" b="0" dirty="0"/>
              <a:t>Ægtefæller kan i ægtepagt aftale, hvilken gæld, der skal indgå i delingsformuen, jf. ÆL § 18</a:t>
            </a:r>
          </a:p>
          <a:p>
            <a:pPr lvl="1"/>
            <a:r>
              <a:rPr lang="da-DK" sz="1600" b="0" dirty="0"/>
              <a:t>ægtefællen skal dog beholde tilstrækkelige midler til at dække sine forpligtelser, jf. ÆL § 30</a:t>
            </a:r>
          </a:p>
          <a:p>
            <a:pPr>
              <a:buFont typeface="Arial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329123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188640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4.4 Personlige rettigheder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899592" y="1412776"/>
            <a:ext cx="7941568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Uoverdragelige rettigheder skal ikke deles, jf. ÆL §§ 31, 36 og 37</a:t>
            </a:r>
          </a:p>
          <a:p>
            <a:r>
              <a:rPr lang="da-DK" sz="2000" b="0" dirty="0"/>
              <a:t>Kan fx være:</a:t>
            </a:r>
          </a:p>
          <a:p>
            <a:pPr lvl="1"/>
            <a:r>
              <a:rPr lang="da-DK" sz="2000" b="0" dirty="0"/>
              <a:t>Rettighederne til en bog, der ikke er udgivet</a:t>
            </a:r>
          </a:p>
          <a:p>
            <a:pPr lvl="1"/>
            <a:r>
              <a:rPr lang="da-DK" sz="2000" b="0" dirty="0"/>
              <a:t>Erstatning for personskade</a:t>
            </a:r>
          </a:p>
          <a:p>
            <a:pPr lvl="1"/>
            <a:r>
              <a:rPr lang="da-DK" sz="2000" b="0" dirty="0"/>
              <a:t>Aktiver til personligt brug (hvis de ikke repræsenterer en stor værdi i forhold til ægtefællernes formue i øvrigt)</a:t>
            </a:r>
          </a:p>
          <a:p>
            <a:pPr lvl="2"/>
            <a:r>
              <a:rPr lang="da-DK" sz="2000" b="0" dirty="0"/>
              <a:t>Rullestol</a:t>
            </a:r>
          </a:p>
          <a:p>
            <a:pPr lvl="2"/>
            <a:r>
              <a:rPr lang="da-DK" sz="2000" b="0" dirty="0"/>
              <a:t>Bøger til uddannelse</a:t>
            </a:r>
          </a:p>
          <a:p>
            <a:pPr lvl="2"/>
            <a:r>
              <a:rPr lang="da-DK" sz="2000" b="0" dirty="0"/>
              <a:t>Smykker</a:t>
            </a:r>
          </a:p>
          <a:p>
            <a:r>
              <a:rPr lang="da-DK" sz="2000" b="0" dirty="0"/>
              <a:t>Husk børns ejendele ikke indgår i ægtefællernes bodeling</a:t>
            </a:r>
          </a:p>
          <a:p>
            <a:pPr>
              <a:buFont typeface="Arial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606464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54491" y="199541"/>
            <a:ext cx="8229600" cy="719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4.5 Pensioner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71600" y="1412776"/>
            <a:ext cx="7653536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Skal boet deles i tilfælde af død, kan længstlevende ægtefælle udtage sine pensioner forlods (før der sker deling af boet), jf. ÆL § 52</a:t>
            </a:r>
          </a:p>
          <a:p>
            <a:r>
              <a:rPr lang="da-DK" sz="2000" b="0" dirty="0"/>
              <a:t>Deling i tilfælde af separation/skilsmisse:</a:t>
            </a:r>
          </a:p>
          <a:p>
            <a:pPr lvl="1"/>
            <a:r>
              <a:rPr lang="da-DK" sz="2000" dirty="0"/>
              <a:t>HR: </a:t>
            </a:r>
            <a:r>
              <a:rPr lang="da-DK" sz="2000" b="0" dirty="0"/>
              <a:t>Ægtefæller kan forlods udtage rimelige pensionsordninger, jf. ÆL § 34. </a:t>
            </a:r>
          </a:p>
          <a:p>
            <a:pPr lvl="2"/>
            <a:r>
              <a:rPr lang="da-DK" sz="2000" b="0" dirty="0"/>
              <a:t>Alle sædvanlige arbejdsmarkedspensioner er rimelige</a:t>
            </a:r>
          </a:p>
          <a:p>
            <a:pPr lvl="2"/>
            <a:r>
              <a:rPr lang="da-DK" sz="2000" b="0" dirty="0"/>
              <a:t>Pensioner, som svarer til sædvanlig arbejdsmarkedspension er rimelig</a:t>
            </a:r>
          </a:p>
          <a:p>
            <a:pPr lvl="2"/>
            <a:r>
              <a:rPr lang="da-DK" sz="2000" b="0" dirty="0"/>
              <a:t>”Rimelig” vurderes i forhold til økonomien på indbetalingstidspunktet, og tidspunkt for indbetaling i forhold til bodelingen</a:t>
            </a:r>
          </a:p>
          <a:p>
            <a:pPr lvl="2"/>
            <a:endParaRPr lang="da-DK" sz="2000" b="0" dirty="0"/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4227317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39552" y="18864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4.5 Pensioner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15616" y="1412776"/>
            <a:ext cx="772554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Alle typer af pensioner kan udtages forlods af ægtefællerne, hvis ægteskabet har været af kortere varighed, jf. ÆL § 35. </a:t>
            </a:r>
          </a:p>
          <a:p>
            <a:r>
              <a:rPr lang="da-DK" sz="2000" b="0" dirty="0"/>
              <a:t>Udtages pensionerne af ægtefællen, skal der evt. betales fællesskabskompensation, til den ægtefælle der fx har været  på børneorlov og derfor har oparbejdet en mindre pension, jf. ÆL § 44</a:t>
            </a:r>
          </a:p>
          <a:p>
            <a:r>
              <a:rPr lang="da-DK" sz="2000" b="0" dirty="0"/>
              <a:t>Er der stor forskel på pensionerne, kan den ene ægtefælle bliver pålagt at betale rimelighedskompensation, men kun hvis ægteskabet har varet i mere end 15 år, jf. ÆL § 45</a:t>
            </a:r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1643854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235545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4.7 Skævdeling og kompensation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827584" y="1412776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HR: </a:t>
            </a:r>
            <a:r>
              <a:rPr lang="da-DK" sz="2000" b="0" dirty="0"/>
              <a:t>Delingsformuen skal deles lige (hvis formuen er positiv), jf. ÆL § 5</a:t>
            </a:r>
          </a:p>
          <a:p>
            <a:r>
              <a:rPr lang="da-DK" sz="2000" dirty="0"/>
              <a:t>U1: </a:t>
            </a:r>
            <a:r>
              <a:rPr lang="da-DK" sz="2000" b="0" dirty="0"/>
              <a:t>Har ægteskabet været kortvarigt, kan formuen deles ved at hver ægtefælle udtager, hvad de har indbragt i ægteskabet, jf. ÆL § 33</a:t>
            </a:r>
          </a:p>
          <a:p>
            <a:r>
              <a:rPr lang="da-DK" sz="2000" dirty="0"/>
              <a:t>U2: </a:t>
            </a:r>
            <a:r>
              <a:rPr lang="da-DK" sz="2000" b="0" dirty="0"/>
              <a:t>Skifteretten kan fastsætte særejekompensation, hvis </a:t>
            </a:r>
          </a:p>
          <a:p>
            <a:pPr lvl="1"/>
            <a:r>
              <a:rPr lang="da-DK" sz="2000" b="0" dirty="0"/>
              <a:t>Ægtefællen uden særeje har bidraget til at øge formuen, jf. ÆL § 41, eller</a:t>
            </a:r>
          </a:p>
          <a:p>
            <a:pPr lvl="1"/>
            <a:r>
              <a:rPr lang="da-DK" sz="2000" b="0" dirty="0"/>
              <a:t>den ene ægtefælle efter skilsmissen bliver stillet urimeligt ringe, jf. ÆL § 42</a:t>
            </a:r>
          </a:p>
          <a:p>
            <a:endParaRPr lang="da-DK" sz="2000" b="0" dirty="0"/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241715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77688" y="188640"/>
            <a:ext cx="8229600" cy="863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4.8 Regulerings- og misbrugskrav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78139" y="1412776"/>
            <a:ext cx="7956376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HR: </a:t>
            </a:r>
            <a:r>
              <a:rPr lang="da-DK" sz="2000" b="0" dirty="0"/>
              <a:t>Delingsformuen skal deles lige (hvis formuen er positiv), jf. ÆL § 5</a:t>
            </a:r>
          </a:p>
          <a:p>
            <a:r>
              <a:rPr lang="da-DK" sz="2000" dirty="0"/>
              <a:t>U1: </a:t>
            </a:r>
            <a:r>
              <a:rPr lang="da-DK" sz="2000" b="0" dirty="0"/>
              <a:t>Har den ene ægtefælle misbrugt delingsformuen, og derved formindsket den, kan den anden ægtefælle have et misbrugskrav, jf. ÆL § 40</a:t>
            </a:r>
          </a:p>
          <a:p>
            <a:r>
              <a:rPr lang="da-DK" sz="2000" dirty="0"/>
              <a:t>U2: </a:t>
            </a:r>
            <a:r>
              <a:rPr lang="da-DK" sz="2000" b="0" dirty="0"/>
              <a:t>Har en ægtefælle overført midler fra delingsformuen til sit særeje, kan den anden ægtefælle have et reguleringskrav, jf. ÆL § 38</a:t>
            </a:r>
          </a:p>
          <a:p>
            <a:r>
              <a:rPr lang="da-DK" sz="2000" dirty="0"/>
              <a:t>U3:  </a:t>
            </a:r>
            <a:r>
              <a:rPr lang="da-DK" sz="2000" b="0" dirty="0"/>
              <a:t>Har en ægtefælle overført midler fra sit særeje til delingsformuen kan denne ægtefælle have et reguleringskrav, jf. ÆL § 39</a:t>
            </a:r>
          </a:p>
          <a:p>
            <a:endParaRPr lang="da-DK" sz="2000" b="0" dirty="0"/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1735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539552" y="261007"/>
            <a:ext cx="8229600" cy="7193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Familie- og arveret kapitel 20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238944" y="1711349"/>
            <a:ext cx="7077472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da-DK" sz="2000" dirty="0"/>
              <a:t>I kapitel 20 gennemgås:</a:t>
            </a:r>
          </a:p>
          <a:p>
            <a:r>
              <a:rPr lang="da-DK" sz="2000" b="0" dirty="0"/>
              <a:t>Ægtefællernes rådighed under ægteskabet</a:t>
            </a:r>
          </a:p>
          <a:p>
            <a:r>
              <a:rPr lang="da-DK" sz="2000" b="0" dirty="0"/>
              <a:t>Formueordninger i ægteskabet</a:t>
            </a:r>
          </a:p>
          <a:p>
            <a:r>
              <a:rPr lang="da-DK" sz="2000" b="0" dirty="0"/>
              <a:t>Formuedeling</a:t>
            </a:r>
          </a:p>
          <a:p>
            <a:r>
              <a:rPr lang="da-DK" sz="2000" b="0" dirty="0"/>
              <a:t>Arven (arveklasser)</a:t>
            </a:r>
          </a:p>
          <a:p>
            <a:r>
              <a:rPr lang="da-DK" sz="2000" b="0" dirty="0"/>
              <a:t>Ægtefællers arveret</a:t>
            </a:r>
          </a:p>
          <a:p>
            <a:r>
              <a:rPr lang="da-DK" sz="2000" b="0" dirty="0"/>
              <a:t>Testamente</a:t>
            </a:r>
          </a:p>
        </p:txBody>
      </p:sp>
    </p:spTree>
    <p:extLst>
      <p:ext uri="{BB962C8B-B14F-4D97-AF65-F5344CB8AC3E}">
        <p14:creationId xmlns:p14="http://schemas.microsoft.com/office/powerpoint/2010/main" val="3917782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34637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4.9 Formuedeling ved en ægtefælles død</a:t>
            </a:r>
            <a:endParaRPr lang="da-DK" sz="32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71600" y="1556792"/>
            <a:ext cx="7797552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HR: </a:t>
            </a:r>
            <a:r>
              <a:rPr lang="da-DK" sz="2000" b="0" dirty="0"/>
              <a:t>Delingsformuen skal deles lige, jf. ÆL § 51</a:t>
            </a:r>
          </a:p>
          <a:p>
            <a:pPr lvl="1"/>
            <a:r>
              <a:rPr lang="da-DK" sz="2000" dirty="0"/>
              <a:t>U1: </a:t>
            </a:r>
            <a:r>
              <a:rPr lang="da-DK" sz="2000" b="0" dirty="0"/>
              <a:t>Særejeaktiver</a:t>
            </a:r>
          </a:p>
          <a:p>
            <a:pPr lvl="1"/>
            <a:r>
              <a:rPr lang="da-DK" sz="2000" dirty="0"/>
              <a:t>U2: </a:t>
            </a:r>
            <a:r>
              <a:rPr lang="da-DK" sz="2000" b="0" dirty="0" err="1"/>
              <a:t>Uoverdragelige</a:t>
            </a:r>
            <a:r>
              <a:rPr lang="da-DK" sz="2000" b="0" dirty="0"/>
              <a:t> og personlige rettigheder mm., jf. ÆL §37</a:t>
            </a:r>
          </a:p>
          <a:p>
            <a:pPr lvl="1"/>
            <a:r>
              <a:rPr lang="da-DK" sz="2000" dirty="0"/>
              <a:t>U3: </a:t>
            </a:r>
            <a:r>
              <a:rPr lang="da-DK" sz="2000" b="0" dirty="0"/>
              <a:t>Pensionsordninger, jf. ÆL § 52</a:t>
            </a:r>
          </a:p>
          <a:p>
            <a:pPr lvl="1"/>
            <a:r>
              <a:rPr lang="da-DK" sz="2000" dirty="0"/>
              <a:t>U4: </a:t>
            </a:r>
            <a:r>
              <a:rPr lang="da-DK" sz="2000" b="0" dirty="0"/>
              <a:t>Førstafdøde ægtefælles pensioner, som tilfalder en begunstiget</a:t>
            </a:r>
          </a:p>
          <a:p>
            <a:pPr lvl="1"/>
            <a:r>
              <a:rPr lang="da-DK" sz="2000" dirty="0"/>
              <a:t>U5: </a:t>
            </a:r>
            <a:r>
              <a:rPr lang="da-DK" sz="2000" b="0" dirty="0"/>
              <a:t>Regulerings-, misbrugs- eller kompensationskrav, jf. ÆL § 53</a:t>
            </a:r>
          </a:p>
          <a:p>
            <a:pPr lvl="1"/>
            <a:endParaRPr lang="da-DK" sz="2000" b="0" dirty="0"/>
          </a:p>
          <a:p>
            <a:endParaRPr lang="da-DK" sz="2000" b="0" dirty="0"/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417578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683568" y="127893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 Arven</a:t>
            </a: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71600" y="1340768"/>
            <a:ext cx="802838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Legal arv = arv efter loven, hvis arvelader ikke har oprettet testamente</a:t>
            </a:r>
          </a:p>
          <a:p>
            <a:r>
              <a:rPr lang="da-DK" sz="2000" b="0" dirty="0"/>
              <a:t>Arven fordeles til arveklasse 1, 2 eller 3</a:t>
            </a:r>
          </a:p>
          <a:p>
            <a:pPr lvl="1"/>
            <a:r>
              <a:rPr lang="da-DK" sz="1600" b="0" dirty="0"/>
              <a:t>Er der ingen arvinger i arveklasse 1 går man videre til arveklasse 2, og er der ingen arvinger i arveklasse 2, arver arveklasse 3.</a:t>
            </a:r>
          </a:p>
          <a:p>
            <a:r>
              <a:rPr lang="da-DK" sz="2000" b="0" dirty="0"/>
              <a:t>Ægtefælle har også legal arveret</a:t>
            </a:r>
          </a:p>
          <a:p>
            <a:r>
              <a:rPr lang="da-DK" sz="2000" b="0" dirty="0"/>
              <a:t>Arvelader kan selv få indflydelse på fordeling af arven ved at oprette testamente</a:t>
            </a:r>
          </a:p>
          <a:p>
            <a:r>
              <a:rPr lang="da-DK" sz="2000" b="0" dirty="0"/>
              <a:t>Er der ingen arvinger efter arvelov eller testamente tilfalder arven statskassen, jf. AL § 94</a:t>
            </a:r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680665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55576" y="260648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71600" y="1484784"/>
            <a:ext cx="7905056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Arveklasse 1 </a:t>
            </a:r>
            <a:r>
              <a:rPr lang="da-DK" sz="2000" b="0" dirty="0"/>
              <a:t>er </a:t>
            </a:r>
            <a:r>
              <a:rPr lang="da-DK" sz="2000" dirty="0"/>
              <a:t>livsarvinger</a:t>
            </a:r>
            <a:r>
              <a:rPr lang="da-DK" sz="2000" b="0" dirty="0"/>
              <a:t>, som er børn, børnebørn, oldebørn osv., jf. AL § 1 (Se fig. 20.7)</a:t>
            </a:r>
          </a:p>
          <a:p>
            <a:r>
              <a:rPr lang="da-DK" sz="2000" b="0" dirty="0"/>
              <a:t>Børnene arver lige</a:t>
            </a:r>
          </a:p>
          <a:p>
            <a:r>
              <a:rPr lang="da-DK" sz="2000" b="0" dirty="0"/>
              <a:t>Er et af børnene døde, træder dette barns livsarvinger i stedet og arver lige</a:t>
            </a:r>
          </a:p>
          <a:p>
            <a:r>
              <a:rPr lang="da-DK" sz="2000" b="0" dirty="0"/>
              <a:t>¼ af arven er tvangsarv, jf. AL § 5 (Se fig. 20.8)</a:t>
            </a:r>
          </a:p>
          <a:p>
            <a:r>
              <a:rPr lang="da-DK" sz="2000" b="0" dirty="0"/>
              <a:t>Børns arv kan begrænses til 1 mio. kr., jf. AL § 5, stk. 2</a:t>
            </a:r>
            <a:br>
              <a:rPr lang="da-DK" sz="2000" b="0" dirty="0"/>
            </a:br>
            <a:r>
              <a:rPr lang="da-DK" sz="2000" b="0" dirty="0"/>
              <a:t>(1.260.000 kr. i 2018)</a:t>
            </a:r>
          </a:p>
          <a:p>
            <a:r>
              <a:rPr lang="da-DK" sz="2000" b="0" dirty="0"/>
              <a:t>Arveklasse 1 er tvangsarvinger </a:t>
            </a:r>
          </a:p>
          <a:p>
            <a:pPr>
              <a:buFont typeface="Arial" charset="0"/>
              <a:buNone/>
            </a:pPr>
            <a:endParaRPr lang="da-DK" sz="2000" b="0" dirty="0"/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477011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260648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50912" y="1556792"/>
            <a:ext cx="772554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Arveklasse 2 </a:t>
            </a:r>
            <a:r>
              <a:rPr lang="da-DK" sz="2000" b="0" dirty="0"/>
              <a:t>er </a:t>
            </a:r>
            <a:r>
              <a:rPr lang="da-DK" sz="2000" dirty="0"/>
              <a:t>arveladers forældre</a:t>
            </a:r>
            <a:r>
              <a:rPr lang="da-DK" sz="2000" b="0" dirty="0"/>
              <a:t>, jf. AL § 2 (Se fig. 20.9)</a:t>
            </a:r>
          </a:p>
          <a:p>
            <a:r>
              <a:rPr lang="da-DK" sz="2000" b="0" dirty="0"/>
              <a:t>Forældrene arver lige</a:t>
            </a:r>
          </a:p>
          <a:p>
            <a:r>
              <a:rPr lang="da-DK" sz="2000" b="0" dirty="0"/>
              <a:t>Er en af forældrene død, træder dennes børn (arveladers søskende) i stedet og arver lige</a:t>
            </a:r>
          </a:p>
          <a:p>
            <a:r>
              <a:rPr lang="da-DK" sz="2000" b="0" dirty="0"/>
              <a:t>Der bliver på denne måde forskel på hel- og halvsøskende</a:t>
            </a:r>
          </a:p>
          <a:p>
            <a:r>
              <a:rPr lang="da-DK" sz="2000" b="0" dirty="0"/>
              <a:t>Arveklasse 2 er</a:t>
            </a:r>
            <a:r>
              <a:rPr lang="da-DK" sz="2000" dirty="0"/>
              <a:t> ikke </a:t>
            </a:r>
            <a:r>
              <a:rPr lang="da-DK" sz="2000" b="0" dirty="0"/>
              <a:t>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188640"/>
            <a:ext cx="8229600" cy="719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89856" y="1412776"/>
            <a:ext cx="7905056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Arveklasse 3 </a:t>
            </a:r>
            <a:r>
              <a:rPr lang="da-DK" sz="2000" b="0" dirty="0"/>
              <a:t>er arveladers bedsteforældre, jf. AL § 3 (Se fig. 20.10)</a:t>
            </a:r>
          </a:p>
          <a:p>
            <a:r>
              <a:rPr lang="da-DK" sz="2000" b="0" dirty="0"/>
              <a:t>Arven fordeles med halvdelen til moderens forældre og halvdelen til faderens forældre</a:t>
            </a:r>
          </a:p>
          <a:p>
            <a:r>
              <a:rPr lang="da-DK" sz="2000" b="0" dirty="0"/>
              <a:t>Er en af bedsteforældrene døde, træder dennes børn (arveladers faster, moster osv.) i stedet og arver lige</a:t>
            </a:r>
          </a:p>
          <a:p>
            <a:r>
              <a:rPr lang="da-DK" sz="2000" b="0" dirty="0"/>
              <a:t>Bedsteforældre børnebørn (fætre og kusiner) arver ikke</a:t>
            </a:r>
          </a:p>
          <a:p>
            <a:r>
              <a:rPr lang="da-DK" sz="2000" b="0" dirty="0"/>
              <a:t>Arveklasse 3 er </a:t>
            </a:r>
            <a:r>
              <a:rPr lang="da-DK" sz="2000" dirty="0"/>
              <a:t>ikke</a:t>
            </a:r>
            <a:r>
              <a:rPr lang="da-DK" sz="2000" b="0" dirty="0"/>
              <a:t>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001447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 txBox="1">
            <a:spLocks/>
          </p:cNvSpPr>
          <p:nvPr/>
        </p:nvSpPr>
        <p:spPr>
          <a:xfrm>
            <a:off x="782086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Ægtefællen arver ½, hvis arvelader har børn, jf. AL § 9, stk. 1, ellers det hele jf. § 9, stk. 2 </a:t>
            </a:r>
          </a:p>
          <a:p>
            <a:r>
              <a:rPr lang="da-DK" sz="2000" b="0" dirty="0"/>
              <a:t>¼ af arven er tvangsarv jf. § 10 (Se fig. 20.12)</a:t>
            </a:r>
          </a:p>
          <a:p>
            <a:r>
              <a:rPr lang="da-DK" sz="2000" b="0" dirty="0"/>
              <a:t>Mulighed for at sidde i </a:t>
            </a:r>
            <a:r>
              <a:rPr lang="da-DK" sz="2000" dirty="0"/>
              <a:t>uskiftet bo</a:t>
            </a:r>
          </a:p>
          <a:p>
            <a:r>
              <a:rPr lang="da-DK" sz="2000" b="0" dirty="0"/>
              <a:t>Suppleringsarv § 11, stk. 2 op til 760.000 kr. (2018) – inklusive:</a:t>
            </a:r>
          </a:p>
          <a:p>
            <a:pPr lvl="1"/>
            <a:r>
              <a:rPr lang="da-DK" sz="2000" b="0" dirty="0" err="1"/>
              <a:t>Boslod</a:t>
            </a:r>
            <a:r>
              <a:rPr lang="da-DK" sz="2000" b="0" dirty="0"/>
              <a:t> og særeje for længstlevende ægtefælle</a:t>
            </a:r>
          </a:p>
          <a:p>
            <a:pPr lvl="1"/>
            <a:r>
              <a:rPr lang="da-DK" sz="2000" b="0" dirty="0"/>
              <a:t>Arvelod for længstlevende ægtefælle</a:t>
            </a:r>
          </a:p>
          <a:p>
            <a:pPr lvl="1"/>
            <a:r>
              <a:rPr lang="da-DK" sz="2000" b="0" dirty="0"/>
              <a:t>Forsørgertabserstatning, livsforsikring, pension efter førstafdøde ægtefælle</a:t>
            </a:r>
          </a:p>
          <a:p>
            <a:pPr lvl="1"/>
            <a:r>
              <a:rPr lang="da-DK" sz="2000" b="0" dirty="0"/>
              <a:t>Ægtefællepension og ægtefælleydelse</a:t>
            </a:r>
          </a:p>
          <a:p>
            <a:pPr lvl="1"/>
            <a:r>
              <a:rPr lang="da-DK" sz="2000" b="0" dirty="0"/>
              <a:t>Ved længstlevende ægtefælles død, skal arven (som udgangspunkt) fordeles mellem begge ægtefællers arvinger, jf. AL § 16, stk. 2 (Se fig. 20.13)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7139113" y="1772816"/>
            <a:ext cx="2004887" cy="1224137"/>
          </a:xfrm>
          <a:prstGeom prst="cloudCallout">
            <a:avLst>
              <a:gd name="adj1" fmla="val -140407"/>
              <a:gd name="adj2" fmla="val 15851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800" b="1" dirty="0">
                <a:solidFill>
                  <a:schemeClr val="bg1"/>
                </a:solidFill>
              </a:rPr>
              <a:t>Se mere næste side</a:t>
            </a: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755576" y="231488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5.2 Ægtefællers arveret</a:t>
            </a:r>
            <a:endParaRPr lang="da-DK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31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3335" y="188640"/>
            <a:ext cx="8229600" cy="575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5.3 Uskiftet bo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64085" y="1268760"/>
            <a:ext cx="79770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Vælger ægtefællen at sidde i uskiftet bo, får ægtefællen rådighed over alle aktiver og overtager afdødes gældsforpligtelser, jf. AL §§ 24 og 25</a:t>
            </a:r>
          </a:p>
          <a:p>
            <a:r>
              <a:rPr lang="da-DK" sz="2000" b="0" dirty="0"/>
              <a:t>Kan kun sidde i uskiftet bo med delingsformue – særejet skal skiftes, jf. AL § 17</a:t>
            </a:r>
          </a:p>
          <a:p>
            <a:r>
              <a:rPr lang="da-DK" sz="2000" b="0" dirty="0"/>
              <a:t>Særbørn skal give samtykke til, at ægtefællen skal kunne sidde i uskiftet bo, jf. AL § 18 </a:t>
            </a:r>
          </a:p>
          <a:p>
            <a:r>
              <a:rPr lang="da-DK" sz="2000" b="0" dirty="0"/>
              <a:t>Hvis længstlevende misbruger det uskiftede bos midler, kan børnene kræve skifte, jf. AL § 29</a:t>
            </a:r>
          </a:p>
          <a:p>
            <a:r>
              <a:rPr lang="da-DK" sz="2000" b="0" dirty="0"/>
              <a:t>Når længstlevende dør, skal arven fordeles til begge ægtefællers livsarvinger, men der regnes ikke arv til ægtefællen, jf. AL § 28</a:t>
            </a:r>
          </a:p>
        </p:txBody>
      </p:sp>
    </p:spTree>
    <p:extLst>
      <p:ext uri="{BB962C8B-B14F-4D97-AF65-F5344CB8AC3E}">
        <p14:creationId xmlns:p14="http://schemas.microsoft.com/office/powerpoint/2010/main" val="2600071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88640"/>
            <a:ext cx="8229600" cy="719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043608" y="1484784"/>
            <a:ext cx="79415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Testamenter giver arvelader mulighed for at få indflydelse på, hvem der skal arve, og hvad de skal arve</a:t>
            </a:r>
          </a:p>
          <a:p>
            <a:r>
              <a:rPr lang="da-DK" sz="2000" b="0" dirty="0"/>
              <a:t>Testationskompetence:</a:t>
            </a:r>
          </a:p>
          <a:p>
            <a:pPr lvl="1"/>
            <a:r>
              <a:rPr lang="da-DK" sz="2000" dirty="0"/>
              <a:t>HR: </a:t>
            </a:r>
            <a:r>
              <a:rPr lang="da-DK" sz="2000" b="0" dirty="0"/>
              <a:t>Arvelader kan ved testamente råde over hele sin formue</a:t>
            </a:r>
          </a:p>
          <a:p>
            <a:pPr lvl="1"/>
            <a:r>
              <a:rPr lang="da-DK" sz="2000" dirty="0"/>
              <a:t>U: </a:t>
            </a:r>
            <a:r>
              <a:rPr lang="da-DK" sz="2000" b="0" dirty="0"/>
              <a:t>Hvis arvelader er gift og/eller har børn, er testationskompetencen begrænset af tvangsarven, jf. AL § 50</a:t>
            </a:r>
          </a:p>
          <a:p>
            <a:r>
              <a:rPr lang="da-DK" sz="2000" b="0" dirty="0"/>
              <a:t>Tvangsarven er som udgangspunkt ¼ af arveladers formue</a:t>
            </a:r>
          </a:p>
          <a:p>
            <a:r>
              <a:rPr lang="da-DK" sz="2000" b="0" dirty="0"/>
              <a:t>Suppleringsarv er også tvangsarv</a:t>
            </a:r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909352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260648"/>
            <a:ext cx="8229600" cy="719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144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Gyldigt testamente kræver:</a:t>
            </a:r>
          </a:p>
          <a:p>
            <a:pPr lvl="1"/>
            <a:r>
              <a:rPr lang="da-DK" sz="2000" b="0" dirty="0"/>
              <a:t>At testator er fyldt 18 år (15 år for midler den umyndige selv kan råde over)</a:t>
            </a:r>
          </a:p>
          <a:p>
            <a:pPr lvl="1"/>
            <a:r>
              <a:rPr lang="da-DK" sz="2000" b="0" dirty="0"/>
              <a:t>At testator kan handle fornuftsmæssigt</a:t>
            </a:r>
          </a:p>
          <a:p>
            <a:pPr lvl="1"/>
            <a:r>
              <a:rPr lang="da-DK" sz="2000" b="0" dirty="0"/>
              <a:t>At testamentet opfylder kravene til:</a:t>
            </a:r>
          </a:p>
          <a:p>
            <a:pPr lvl="2"/>
            <a:r>
              <a:rPr lang="da-DK" sz="2000" b="0" dirty="0"/>
              <a:t>Notartestamente jf. AL § 63</a:t>
            </a:r>
          </a:p>
          <a:p>
            <a:pPr lvl="2"/>
            <a:r>
              <a:rPr lang="da-DK" sz="2000" b="0" dirty="0"/>
              <a:t>Vidnetestamente jf. AL § 64 </a:t>
            </a:r>
          </a:p>
          <a:p>
            <a:pPr lvl="2"/>
            <a:r>
              <a:rPr lang="da-DK" sz="2000" b="0" dirty="0"/>
              <a:t>Nødtestamente jf. AL § 65 </a:t>
            </a:r>
          </a:p>
          <a:p>
            <a:pPr lvl="1"/>
            <a:endParaRPr lang="da-DK" sz="2000" b="0" dirty="0"/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603827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88640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865439" y="1166019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Notartestamente:</a:t>
            </a:r>
          </a:p>
          <a:p>
            <a:pPr lvl="1"/>
            <a:r>
              <a:rPr lang="da-DK" sz="2000" b="0" dirty="0"/>
              <a:t>Notaren (i Byretten) påtegner testamentet og kontrollerer testators identitet, fornuft, mv.</a:t>
            </a:r>
          </a:p>
          <a:p>
            <a:pPr lvl="1"/>
            <a:r>
              <a:rPr lang="da-DK" sz="2000" b="0" dirty="0"/>
              <a:t>Registrerer testamentet i Centralregistret for testamenter</a:t>
            </a:r>
          </a:p>
          <a:p>
            <a:pPr lvl="1"/>
            <a:r>
              <a:rPr lang="da-DK" sz="2000" b="0" dirty="0"/>
              <a:t>Notartestamentet er svært at anfægte</a:t>
            </a:r>
          </a:p>
          <a:p>
            <a:r>
              <a:rPr lang="da-DK" sz="2000" dirty="0"/>
              <a:t>Vidnetestamente:</a:t>
            </a:r>
          </a:p>
          <a:p>
            <a:pPr lvl="1"/>
            <a:r>
              <a:rPr lang="da-DK" sz="2000" b="0" dirty="0"/>
              <a:t>To vitterlighedsvidner, som ikke selv må være begunstiget i testamentet</a:t>
            </a:r>
          </a:p>
          <a:p>
            <a:pPr lvl="1"/>
            <a:r>
              <a:rPr lang="da-DK" sz="2000" b="0" dirty="0"/>
              <a:t>Vidnerne kontrollerer testators underskrift, fornuft mv.</a:t>
            </a:r>
          </a:p>
          <a:p>
            <a:r>
              <a:rPr lang="da-DK" sz="2000" dirty="0"/>
              <a:t>Nødtestamente:</a:t>
            </a:r>
          </a:p>
          <a:p>
            <a:pPr lvl="1"/>
            <a:r>
              <a:rPr lang="da-DK" sz="2000" b="0" dirty="0"/>
              <a:t>Kræver en nødsituation</a:t>
            </a:r>
          </a:p>
          <a:p>
            <a:pPr lvl="1"/>
            <a:r>
              <a:rPr lang="da-DK" sz="2000" b="0" dirty="0"/>
              <a:t>Ingen formkrav</a:t>
            </a:r>
          </a:p>
          <a:p>
            <a:pPr lvl="1"/>
            <a:r>
              <a:rPr lang="da-DK" sz="2000" b="0" dirty="0"/>
              <a:t>Bortfalder efter tre måneder</a:t>
            </a:r>
          </a:p>
        </p:txBody>
      </p:sp>
    </p:spTree>
    <p:extLst>
      <p:ext uri="{BB962C8B-B14F-4D97-AF65-F5344CB8AC3E}">
        <p14:creationId xmlns:p14="http://schemas.microsoft.com/office/powerpoint/2010/main" val="225415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51666" y="12119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Familieret </a:t>
            </a:r>
            <a:b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da-DK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2. Ægtefællernes rådighed under ægteskabet</a:t>
            </a:r>
            <a:br>
              <a:rPr lang="da-DK" sz="28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da-DK" sz="28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15616" y="1412776"/>
            <a:ext cx="7704856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Lov om ægtefællers økonomiske forhold (ÆL)– gælder for ægtefæller – </a:t>
            </a:r>
            <a:r>
              <a:rPr lang="da-DK" sz="2000" dirty="0"/>
              <a:t>ikke</a:t>
            </a:r>
            <a:r>
              <a:rPr lang="da-DK" sz="2000" b="0" dirty="0"/>
              <a:t> for ugifte samlevende</a:t>
            </a:r>
          </a:p>
          <a:p>
            <a:r>
              <a:rPr lang="da-DK" sz="2000" b="0" dirty="0"/>
              <a:t>Under ægteskabet er ægtefællerne to selvstændige personer med hver sin økonomi.</a:t>
            </a:r>
          </a:p>
          <a:p>
            <a:r>
              <a:rPr lang="da-DK" sz="2000" b="0" dirty="0"/>
              <a:t>Ægtefællerne har </a:t>
            </a:r>
            <a:r>
              <a:rPr lang="da-DK" sz="2000" dirty="0" err="1"/>
              <a:t>særråden</a:t>
            </a:r>
            <a:r>
              <a:rPr lang="da-DK" sz="2000" b="0" dirty="0"/>
              <a:t> og </a:t>
            </a:r>
            <a:r>
              <a:rPr lang="da-DK" sz="2000" dirty="0" err="1"/>
              <a:t>særhæften</a:t>
            </a:r>
            <a:endParaRPr lang="da-DK" sz="2000" dirty="0"/>
          </a:p>
          <a:p>
            <a:endParaRPr lang="da-DK" sz="2000" b="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866466" y="3717031"/>
            <a:ext cx="2945894" cy="1614487"/>
          </a:xfrm>
          <a:prstGeom prst="cloudCallout">
            <a:avLst>
              <a:gd name="adj1" fmla="val -73063"/>
              <a:gd name="adj2" fmla="val -77856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2000" b="1" dirty="0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3890990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26368" y="228400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53688" y="1268760"/>
            <a:ext cx="79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Udvidet samlevertestamente </a:t>
            </a:r>
            <a:r>
              <a:rPr lang="da-DK" sz="2000" b="0" dirty="0"/>
              <a:t>jf. AL §§ 87-88</a:t>
            </a:r>
            <a:r>
              <a:rPr lang="da-DK" sz="2000" dirty="0"/>
              <a:t>:</a:t>
            </a:r>
          </a:p>
          <a:p>
            <a:pPr lvl="1"/>
            <a:r>
              <a:rPr lang="da-DK" sz="2000" b="0" dirty="0"/>
              <a:t>Samlevende har ingen legal arveret, kræver oprettelse af testamente</a:t>
            </a:r>
          </a:p>
          <a:p>
            <a:pPr lvl="1"/>
            <a:r>
              <a:rPr lang="da-DK" sz="2000" b="0" dirty="0"/>
              <a:t>Samleverne kan arve hinanden – maksimalt 7/8 af formuen i konkurrence med børn (se fig. 20.15)</a:t>
            </a:r>
          </a:p>
          <a:p>
            <a:pPr lvl="1"/>
            <a:r>
              <a:rPr lang="da-DK" sz="2000" b="0" dirty="0"/>
              <a:t>Samleveren kan udtage suppleringsarv</a:t>
            </a:r>
          </a:p>
          <a:p>
            <a:pPr lvl="1"/>
            <a:r>
              <a:rPr lang="da-DK" sz="2000" b="0" dirty="0"/>
              <a:t>Der kan udloddes svogerskabsarv efter længstlevende samlever</a:t>
            </a:r>
          </a:p>
          <a:p>
            <a:pPr lvl="1"/>
            <a:r>
              <a:rPr lang="da-DK" sz="2000" b="0" dirty="0"/>
              <a:t>Samlevende kan ikke sidde i uskiftet bo</a:t>
            </a:r>
          </a:p>
          <a:p>
            <a:pPr lvl="1"/>
            <a:r>
              <a:rPr lang="da-DK" sz="2000" b="0" dirty="0"/>
              <a:t>Udvidet samlevertestamente skal ændres ved nyt testamente</a:t>
            </a:r>
          </a:p>
          <a:p>
            <a:pPr lvl="1"/>
            <a:r>
              <a:rPr lang="da-DK" sz="2000" b="0" dirty="0"/>
              <a:t>Udvidet samlevertestamente bortfalder ved indgåelse af ægteskab</a:t>
            </a:r>
          </a:p>
        </p:txBody>
      </p:sp>
    </p:spTree>
    <p:extLst>
      <p:ext uri="{BB962C8B-B14F-4D97-AF65-F5344CB8AC3E}">
        <p14:creationId xmlns:p14="http://schemas.microsoft.com/office/powerpoint/2010/main" val="2275259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9701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2731" y="1475656"/>
            <a:ext cx="7797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Betingelser</a:t>
            </a:r>
            <a:r>
              <a:rPr lang="da-DK" sz="2000" b="0" dirty="0"/>
              <a:t> for at oprette udvidet samlevertestamente. (AL § 88) </a:t>
            </a:r>
          </a:p>
          <a:p>
            <a:pPr lvl="1"/>
            <a:r>
              <a:rPr lang="da-DK" sz="2000" b="0" dirty="0"/>
              <a:t>De to parter skal have mulighed for at indgå ægteskab </a:t>
            </a:r>
          </a:p>
          <a:p>
            <a:pPr lvl="1"/>
            <a:r>
              <a:rPr lang="da-DK" sz="2000" b="0" dirty="0"/>
              <a:t>Parterne må ikke have oprettet udvidet samlevertestamente til fordel for en anden</a:t>
            </a:r>
          </a:p>
          <a:p>
            <a:pPr lvl="1"/>
            <a:r>
              <a:rPr lang="da-DK" sz="2000" b="0" dirty="0"/>
              <a:t>Parterne skal have samme bopæl på tidspunktet for dødsfaldet</a:t>
            </a:r>
          </a:p>
          <a:p>
            <a:pPr lvl="1"/>
            <a:r>
              <a:rPr lang="da-DK" sz="2000" b="0" dirty="0"/>
              <a:t>Parterne skal enten vente, have eller have haft et fælles barn alternativt have boet sammen i to år</a:t>
            </a:r>
          </a:p>
        </p:txBody>
      </p:sp>
    </p:spTree>
    <p:extLst>
      <p:ext uri="{BB962C8B-B14F-4D97-AF65-F5344CB8AC3E}">
        <p14:creationId xmlns:p14="http://schemas.microsoft.com/office/powerpoint/2010/main" val="1147385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25681" y="178066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45329" y="1166018"/>
            <a:ext cx="79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2000" b="0" dirty="0"/>
          </a:p>
          <a:p>
            <a:r>
              <a:rPr lang="da-DK" sz="2000" b="0" dirty="0"/>
              <a:t>Hvis et testamente skal ændres eller tilbagekaldes, skal ændringen overholde formkravene til testamenter, jf. AL § 67</a:t>
            </a:r>
          </a:p>
          <a:p>
            <a:r>
              <a:rPr lang="da-DK" sz="2000" b="0" dirty="0"/>
              <a:t>Et uigenkaldeligt testamente indskrænker testators testationskompetence – arvelader har ikke mulighed for at ændre testamentet</a:t>
            </a:r>
          </a:p>
          <a:p>
            <a:r>
              <a:rPr lang="da-DK" sz="2000" b="0" dirty="0"/>
              <a:t>Hvis forudsætningerne for at oprette et uigenkaldeligt testamente brister eller var urigtige, kan testamentet være ugyldigt, jf. AL § 77</a:t>
            </a:r>
          </a:p>
          <a:p>
            <a:pPr lvl="1"/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11050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</a:t>
            </a:r>
            <a:r>
              <a:rPr lang="da-DK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Særråden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66936" y="1484784"/>
            <a:ext cx="797706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Ægtefællen kan selv råde over egne aktiver, jf. ÆL § 1</a:t>
            </a:r>
          </a:p>
          <a:p>
            <a:r>
              <a:rPr lang="da-DK" sz="2000" b="0" dirty="0"/>
              <a:t>Ægtefællerne må ikke, uden at have fået lov, disponere over hinandens aktiver fx hæve på hinandens konti, sælge konens cykel mm.</a:t>
            </a:r>
          </a:p>
          <a:p>
            <a:r>
              <a:rPr lang="da-DK" sz="2000" b="0" dirty="0"/>
              <a:t>Denne frie rådighed i ÆL § 1 er bl.a. begrænset af </a:t>
            </a:r>
          </a:p>
          <a:p>
            <a:pPr lvl="1"/>
            <a:r>
              <a:rPr lang="da-DK" sz="2000" b="0" dirty="0"/>
              <a:t>gensidig forsørgelsespligt, jf. ÆL § 4</a:t>
            </a:r>
          </a:p>
          <a:p>
            <a:pPr lvl="1"/>
            <a:r>
              <a:rPr lang="da-DK" sz="2000" b="0" dirty="0"/>
              <a:t>Ikke uforsvarlig </a:t>
            </a:r>
            <a:r>
              <a:rPr lang="da-DK" sz="2000" b="0" dirty="0" err="1"/>
              <a:t>råden</a:t>
            </a:r>
            <a:r>
              <a:rPr lang="da-DK" sz="2000" b="0" dirty="0"/>
              <a:t> af delingsformuen, jf. ÆL §1, stk. 2</a:t>
            </a:r>
            <a:br>
              <a:rPr lang="da-DK" sz="2000" b="0" dirty="0"/>
            </a:br>
            <a:r>
              <a:rPr lang="da-DK" sz="2000" b="0" dirty="0"/>
              <a:t>Kan medføre misbrugskrav, jf. ÆL § 40</a:t>
            </a:r>
          </a:p>
          <a:p>
            <a:pPr lvl="1"/>
            <a:r>
              <a:rPr lang="da-DK" sz="2000" b="0" dirty="0"/>
              <a:t>Beskyttelse af familiens helårsbolig (herunder fx andelsbolig), jf. ÆL § 6</a:t>
            </a:r>
          </a:p>
          <a:p>
            <a:pPr lvl="1"/>
            <a:r>
              <a:rPr lang="da-DK" sz="2000" b="0" dirty="0"/>
              <a:t>Lejebolig er også beskyttet, jf. LL § 81</a:t>
            </a:r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46119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55576" y="27119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2.2 Dispositioner med virkning for ægtefællen</a:t>
            </a:r>
            <a:endParaRPr lang="da-DK" sz="28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827584" y="1268760"/>
            <a:ext cx="7956376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Ægtefæller kan indgå retshandler med hinanden, jf. ÆL § 2</a:t>
            </a:r>
          </a:p>
          <a:p>
            <a:r>
              <a:rPr lang="da-DK" sz="2000" b="0" dirty="0"/>
              <a:t>Ægtefællerne kan give hinanden fuldmagt efter aftalelovens regler</a:t>
            </a:r>
          </a:p>
          <a:p>
            <a:r>
              <a:rPr lang="da-DK" sz="2000" b="0" dirty="0"/>
              <a:t>Ægtefællen kan i visse tilfælde blive bundet af den anden ægtefælles retshandler ved passivitet</a:t>
            </a:r>
          </a:p>
          <a:p>
            <a:r>
              <a:rPr lang="da-DK" sz="2000" b="0" dirty="0"/>
              <a:t>Hvis den ene ægtefælle sælger den anden ægtefælles løsøre, er handlen bindende for ejerægtefællen, hvis løsøret anvendes i sælgerægtefællens erhvervsvirksomhed, jf. ÆL § 11.</a:t>
            </a:r>
          </a:p>
        </p:txBody>
      </p:sp>
    </p:spTree>
    <p:extLst>
      <p:ext uri="{BB962C8B-B14F-4D97-AF65-F5344CB8AC3E}">
        <p14:creationId xmlns:p14="http://schemas.microsoft.com/office/powerpoint/2010/main" val="115391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55576" y="271549"/>
            <a:ext cx="8229600" cy="719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2.3 </a:t>
            </a:r>
            <a:r>
              <a:rPr lang="da-DK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Særhæften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14400" y="1412776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HR: </a:t>
            </a:r>
            <a:r>
              <a:rPr lang="da-DK" sz="2000" b="0" dirty="0"/>
              <a:t>En ægtefælle hæfter for egen gæld med sin egen formue, jf. ÆL § 3, og ægtefællen kan ikke ensidigt forpligte den anden ægtefælle. </a:t>
            </a:r>
          </a:p>
          <a:p>
            <a:endParaRPr lang="da-DK" sz="2000" b="0" dirty="0"/>
          </a:p>
          <a:p>
            <a:r>
              <a:rPr lang="da-DK" sz="2000" dirty="0"/>
              <a:t>U1: </a:t>
            </a:r>
            <a:r>
              <a:rPr lang="da-DK" sz="2000" b="0" dirty="0"/>
              <a:t>Ægtefællerne kan hæfte for den anden ægtefælles gæld, hvis de har accepteret at hæfte solidarisk eller har kautioneret for den anden ægtefælle</a:t>
            </a:r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9019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332656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2.4 Gaver mellem ægtefæller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827584" y="1556792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HR: </a:t>
            </a:r>
            <a:r>
              <a:rPr lang="da-DK" sz="2000" b="0" dirty="0"/>
              <a:t>Ægtefæller kan frit give hinanden gaver, jf. ÆL § 2, stk. 1</a:t>
            </a:r>
          </a:p>
          <a:p>
            <a:r>
              <a:rPr lang="da-DK" sz="2000" dirty="0"/>
              <a:t>U1: </a:t>
            </a:r>
            <a:r>
              <a:rPr lang="da-DK" sz="2000" b="0" dirty="0"/>
              <a:t>Ægtefæller kan ikke forære fremtidige erhvervelser til hinanden, ÆL § 2, stk. 3</a:t>
            </a:r>
          </a:p>
          <a:p>
            <a:r>
              <a:rPr lang="da-DK" sz="2000" dirty="0"/>
              <a:t>U2: </a:t>
            </a:r>
            <a:r>
              <a:rPr lang="da-DK" sz="2000" b="0" dirty="0"/>
              <a:t>Gaver mellem ægtefæller kan omstødes, jf. KL § 64, hvis:</a:t>
            </a:r>
          </a:p>
          <a:p>
            <a:pPr lvl="1"/>
            <a:r>
              <a:rPr lang="da-DK" sz="2000" b="0" dirty="0"/>
              <a:t>Giverægtefællen erklæres konkurs, og</a:t>
            </a:r>
          </a:p>
          <a:p>
            <a:pPr lvl="1"/>
            <a:r>
              <a:rPr lang="da-DK" sz="2000" b="0" dirty="0"/>
              <a:t>Gaven stod i åbenbart misforhold til giverens økonomiske forhold, og</a:t>
            </a:r>
          </a:p>
          <a:p>
            <a:pPr lvl="1"/>
            <a:r>
              <a:rPr lang="da-DK" sz="2000" b="0" dirty="0"/>
              <a:t>Gavemodtager ikke kan dokumentere, at giverægtefællen ikke var insolvent da gaven blev givet og giverægtefællen utvivlsomt havde tilstrækkelige midler til at dække sine forpligtelser</a:t>
            </a:r>
          </a:p>
          <a:p>
            <a:pPr lvl="1"/>
            <a:endParaRPr lang="da-DK" sz="2000" b="0" dirty="0"/>
          </a:p>
          <a:p>
            <a:pPr marL="457200" lvl="1" indent="0">
              <a:buNone/>
            </a:pPr>
            <a:r>
              <a:rPr lang="da-DK" sz="2000" b="0" dirty="0"/>
              <a:t>Lejlighedsgaver er ikke omfattet af KL § 64. </a:t>
            </a:r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188640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Formueordninger i ægteskabet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454968" y="1628800"/>
            <a:ext cx="7689032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I forbindelse med ægteskabets indgåelse stiftes formuefællesskab (delingsformue), jf. ÆL § 5. </a:t>
            </a:r>
          </a:p>
          <a:p>
            <a:r>
              <a:rPr lang="da-DK" sz="2000" b="0" dirty="0"/>
              <a:t>Hvis ægtefællerne opretter ægtepagt kan ægtefællerne vælge mellem følgende formueordninger:</a:t>
            </a:r>
          </a:p>
          <a:p>
            <a:pPr lvl="1"/>
            <a:r>
              <a:rPr lang="da-DK" sz="2000" b="0" dirty="0"/>
              <a:t>Formuefællesskab</a:t>
            </a:r>
          </a:p>
          <a:p>
            <a:pPr lvl="1"/>
            <a:r>
              <a:rPr lang="da-DK" sz="2000" b="0" dirty="0"/>
              <a:t>Fuldstændigt særeje</a:t>
            </a:r>
          </a:p>
          <a:p>
            <a:pPr lvl="1"/>
            <a:r>
              <a:rPr lang="da-DK" sz="2000" b="0" dirty="0"/>
              <a:t>Skilsmissesæreje</a:t>
            </a:r>
          </a:p>
          <a:p>
            <a:pPr lvl="1"/>
            <a:r>
              <a:rPr lang="da-DK" sz="2000" b="0" dirty="0"/>
              <a:t>Kombinationssæreje</a:t>
            </a:r>
          </a:p>
          <a:p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186774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5363" y="188640"/>
            <a:ext cx="8229600" cy="647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3.1 Formuefællesskab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049907" y="1166018"/>
            <a:ext cx="79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b="0" dirty="0"/>
              <a:t>Formuefællesskab kaldes </a:t>
            </a:r>
            <a:r>
              <a:rPr lang="da-DK" sz="2000" dirty="0"/>
              <a:t>delingsformue</a:t>
            </a:r>
            <a:r>
              <a:rPr lang="da-DK" sz="2000" b="0" dirty="0"/>
              <a:t>, fordi formuen skal deles i forbindelse med ægteskabets ophør</a:t>
            </a:r>
          </a:p>
          <a:p>
            <a:r>
              <a:rPr lang="da-DK" sz="2000" b="0" dirty="0"/>
              <a:t>Formuefællesskab er ikke det samme som sameje</a:t>
            </a:r>
          </a:p>
          <a:p>
            <a:r>
              <a:rPr lang="da-DK" sz="2000" b="0" dirty="0"/>
              <a:t>Formuefællesskab stiftes (som udgangspunkt)  i forbindelse med ægteskabets indgåelse</a:t>
            </a:r>
          </a:p>
          <a:p>
            <a:r>
              <a:rPr lang="da-DK" sz="2000" dirty="0" err="1"/>
              <a:t>Surrogation</a:t>
            </a:r>
            <a:r>
              <a:rPr lang="da-DK" sz="2000" dirty="0"/>
              <a:t>:</a:t>
            </a:r>
            <a:r>
              <a:rPr lang="da-DK" sz="2000" b="0" dirty="0"/>
              <a:t> Hvis et aktiv fra delingsformuen erstattes, er det nye aktiv omfattet af delingsformuen. </a:t>
            </a:r>
          </a:p>
          <a:p>
            <a:pPr marL="457200" lvl="1" indent="0">
              <a:buNone/>
            </a:pPr>
            <a:r>
              <a:rPr lang="da-DK" sz="1600" b="0" dirty="0"/>
              <a:t>- Hvis et aktiv købes med midler der er delingsformue, bliver dette aktiv delingsformue jf. surrogationsreglen. </a:t>
            </a:r>
          </a:p>
          <a:p>
            <a:r>
              <a:rPr lang="da-DK" sz="2000" b="0" dirty="0"/>
              <a:t>Indtægter, fx renter eller udbytte er også omfattet</a:t>
            </a:r>
          </a:p>
          <a:p>
            <a:r>
              <a:rPr lang="da-DK" sz="2000" b="0" dirty="0"/>
              <a:t>Personlige rettigheder er ikke en del af delingsformuen</a:t>
            </a:r>
          </a:p>
          <a:p>
            <a:r>
              <a:rPr lang="da-DK" sz="2000" b="0" dirty="0"/>
              <a:t>Formuefællesskab ophører i forbindelse med separation, skilsmisse eller dødsfald</a:t>
            </a:r>
          </a:p>
          <a:p>
            <a:endParaRPr lang="da-DK" b="0" dirty="0"/>
          </a:p>
          <a:p>
            <a:endParaRPr lang="da-DK" b="0" dirty="0"/>
          </a:p>
        </p:txBody>
      </p:sp>
    </p:spTree>
    <p:extLst>
      <p:ext uri="{BB962C8B-B14F-4D97-AF65-F5344CB8AC3E}">
        <p14:creationId xmlns:p14="http://schemas.microsoft.com/office/powerpoint/2010/main" val="311722613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455CAF-7EB5-4526-91BC-68EFF9E7D46E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customXml/itemProps2.xml><?xml version="1.0" encoding="utf-8"?>
<ds:datastoreItem xmlns:ds="http://schemas.openxmlformats.org/officeDocument/2006/customXml" ds:itemID="{5652F994-0E71-4A53-8F33-5F89E2965C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D539A7-1884-464E-A5AB-15429305C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16330</TotalTime>
  <Words>2449</Words>
  <Application>Microsoft Office PowerPoint</Application>
  <PresentationFormat>Skærmshow (4:3)</PresentationFormat>
  <Paragraphs>227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32</vt:i4>
      </vt:variant>
    </vt:vector>
  </HeadingPairs>
  <TitlesOfParts>
    <vt:vector size="41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236</cp:revision>
  <cp:lastPrinted>2022-03-08T16:56:00Z</cp:lastPrinted>
  <dcterms:created xsi:type="dcterms:W3CDTF">2012-08-31T07:41:01Z</dcterms:created>
  <dcterms:modified xsi:type="dcterms:W3CDTF">2022-07-29T08:12:20Z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