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233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219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809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171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630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715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227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645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3" name="Billed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4" name="Billed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7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028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379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227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490" y="764704"/>
            <a:ext cx="8576510" cy="3025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778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19" y="764704"/>
            <a:ext cx="8532440" cy="3221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258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76672"/>
            <a:ext cx="8604448" cy="3084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258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820" y="529218"/>
            <a:ext cx="8572743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258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7" y="548680"/>
            <a:ext cx="8460431" cy="298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258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16" y="526419"/>
            <a:ext cx="8589983" cy="3540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258396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Skærmshow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6</vt:i4>
      </vt:variant>
    </vt:vector>
  </HeadingPairs>
  <TitlesOfParts>
    <vt:vector size="7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Peter Schmalz</dc:creator>
  <cp:lastModifiedBy> </cp:lastModifiedBy>
  <cp:revision>8</cp:revision>
  <dcterms:created xsi:type="dcterms:W3CDTF">2013-07-10T16:41:00Z</dcterms:created>
  <dcterms:modified xsi:type="dcterms:W3CDTF">2013-08-02T17:04:49Z</dcterms:modified>
</cp:coreProperties>
</file>