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3" y="1988840"/>
            <a:ext cx="7934957" cy="2323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76" y="694639"/>
            <a:ext cx="7807780" cy="50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90" y="260648"/>
            <a:ext cx="7235248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45" y="404664"/>
            <a:ext cx="7771104" cy="55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64" y="175142"/>
            <a:ext cx="7802064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13962"/>
            <a:ext cx="7883514" cy="2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1557175"/>
            <a:ext cx="7926383" cy="32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8" y="260648"/>
            <a:ext cx="7808733" cy="5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47638"/>
            <a:ext cx="7767770" cy="51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7287642" cy="38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09" y="972324"/>
            <a:ext cx="7717756" cy="47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99" y="1435176"/>
            <a:ext cx="7917809" cy="34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9" y="1732378"/>
            <a:ext cx="7947817" cy="29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82906"/>
            <a:ext cx="7917809" cy="19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570575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81" y="620833"/>
            <a:ext cx="7819212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7506272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2" y="2064233"/>
            <a:ext cx="7904949" cy="23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73" y="853852"/>
            <a:ext cx="7256682" cy="46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91" y="908720"/>
            <a:ext cx="7639164" cy="4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70143"/>
            <a:ext cx="6839905" cy="411537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28" y="5085518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887537" cy="44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99" y="404664"/>
            <a:ext cx="7486266" cy="55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83688"/>
            <a:ext cx="7893517" cy="50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8" y="1704233"/>
            <a:ext cx="7874941" cy="29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91" y="1020641"/>
            <a:ext cx="7791109" cy="46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26</vt:i4>
      </vt:variant>
    </vt:vector>
  </HeadingPairs>
  <TitlesOfParts>
    <vt:vector size="2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12</cp:revision>
  <dcterms:created xsi:type="dcterms:W3CDTF">2015-07-14T11:20:10Z</dcterms:created>
  <dcterms:modified xsi:type="dcterms:W3CDTF">2017-07-19T08:16:56Z</dcterms:modified>
</cp:coreProperties>
</file>