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5"/>
            <a:ext cx="7982112" cy="2340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39" y="1900213"/>
            <a:ext cx="7943531" cy="240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14" y="404664"/>
            <a:ext cx="7603916" cy="55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25" y="1900079"/>
            <a:ext cx="7994973" cy="267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33" y="1429634"/>
            <a:ext cx="7934957" cy="35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13" y="908720"/>
            <a:ext cx="7869701" cy="46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6" y="927657"/>
            <a:ext cx="7754433" cy="47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2017-07-12T09:16:45Z</dcterms:modified>
</cp:coreProperties>
</file>