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41" y="1843217"/>
            <a:ext cx="7922096" cy="26921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96752"/>
            <a:ext cx="7840170" cy="420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89" y="1203113"/>
            <a:ext cx="8016407" cy="413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764704"/>
            <a:ext cx="7154274" cy="474411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473" y="5508816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46513"/>
            <a:ext cx="7135221" cy="380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08720"/>
            <a:ext cx="7901138" cy="46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9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0648"/>
            <a:ext cx="7221911" cy="595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9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58" y="870798"/>
            <a:ext cx="7785870" cy="468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9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13</cp:revision>
  <dcterms:created xsi:type="dcterms:W3CDTF">2015-07-14T11:20:10Z</dcterms:created>
  <dcterms:modified xsi:type="dcterms:W3CDTF">2017-08-14T09:31:03Z</dcterms:modified>
</cp:coreProperties>
</file>