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24-08-2011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85" y="1340768"/>
            <a:ext cx="737551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43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75" y="188640"/>
            <a:ext cx="5678739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9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3241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538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935719" cy="534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23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55" y="548680"/>
            <a:ext cx="707141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5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27" y="1196752"/>
            <a:ext cx="715617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25" y="1229986"/>
            <a:ext cx="8082151" cy="45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0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728168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297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" y="1268760"/>
            <a:ext cx="777137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0922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7" y="1556792"/>
            <a:ext cx="798911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216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701039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143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67" y="548680"/>
            <a:ext cx="7709671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3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64704"/>
            <a:ext cx="522724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39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5782335"/>
            <a:ext cx="4122451" cy="31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063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36712"/>
            <a:ext cx="75419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073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667577" cy="59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1948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61" y="692696"/>
            <a:ext cx="7795487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825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1" y="188640"/>
            <a:ext cx="571133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87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8640"/>
            <a:ext cx="53207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90720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18</vt:i4>
      </vt:variant>
    </vt:vector>
  </HeadingPairs>
  <TitlesOfParts>
    <vt:vector size="19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43</cp:revision>
  <dcterms:created xsi:type="dcterms:W3CDTF">2011-03-28T11:51:52Z</dcterms:created>
  <dcterms:modified xsi:type="dcterms:W3CDTF">2011-08-24T12:26:58Z</dcterms:modified>
</cp:coreProperties>
</file>