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70" y="1904791"/>
            <a:ext cx="7943531" cy="2374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83" y="620688"/>
            <a:ext cx="7636306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11" y="1124744"/>
            <a:ext cx="7316222" cy="42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6" y="692695"/>
            <a:ext cx="7864938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6" y="731880"/>
            <a:ext cx="7984970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7396243" cy="50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05" y="260648"/>
            <a:ext cx="7395290" cy="59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12" y="188640"/>
            <a:ext cx="6428367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5" y="496725"/>
            <a:ext cx="7758720" cy="55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4" y="260646"/>
            <a:ext cx="7675364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02" y="1268760"/>
            <a:ext cx="7240011" cy="42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31" y="260648"/>
            <a:ext cx="7061869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5534798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33484"/>
            <a:ext cx="7643451" cy="37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" y="494538"/>
            <a:ext cx="7950675" cy="5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43589"/>
            <a:ext cx="7913523" cy="22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33" y="404664"/>
            <a:ext cx="7783488" cy="55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21" y="481041"/>
            <a:ext cx="7541996" cy="55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5598"/>
            <a:ext cx="7913523" cy="2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04" y="1351885"/>
            <a:ext cx="7381953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0" y="1365252"/>
            <a:ext cx="7939244" cy="36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09" y="908720"/>
            <a:ext cx="8074041" cy="46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22</vt:i4>
      </vt:variant>
    </vt:vector>
  </HeadingPairs>
  <TitlesOfParts>
    <vt:vector size="24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11</cp:revision>
  <dcterms:created xsi:type="dcterms:W3CDTF">2015-07-14T11:20:10Z</dcterms:created>
  <dcterms:modified xsi:type="dcterms:W3CDTF">2017-07-12T12:18:32Z</dcterms:modified>
</cp:coreProperties>
</file>