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6"/>
  </p:notesMasterIdLst>
  <p:handoutMasterIdLst>
    <p:handoutMasterId r:id="rId47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41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844" r:id="rId27"/>
    <p:sldId id="901" r:id="rId28"/>
    <p:sldId id="902" r:id="rId29"/>
    <p:sldId id="903" r:id="rId30"/>
    <p:sldId id="904" r:id="rId31"/>
    <p:sldId id="905" r:id="rId32"/>
    <p:sldId id="906" r:id="rId33"/>
    <p:sldId id="907" r:id="rId34"/>
    <p:sldId id="908" r:id="rId35"/>
    <p:sldId id="909" r:id="rId36"/>
    <p:sldId id="843" r:id="rId37"/>
    <p:sldId id="910" r:id="rId38"/>
    <p:sldId id="911" r:id="rId39"/>
    <p:sldId id="912" r:id="rId40"/>
    <p:sldId id="913" r:id="rId41"/>
    <p:sldId id="914" r:id="rId42"/>
    <p:sldId id="915" r:id="rId43"/>
    <p:sldId id="845" r:id="rId44"/>
    <p:sldId id="916" r:id="rId4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DFF466-AF00-B059-CAF1-44B7C79A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38" y="2328041"/>
            <a:ext cx="7512483" cy="22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C79486-E66D-5820-AE90-68359693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55" y="1129608"/>
            <a:ext cx="4124962" cy="36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3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660B651-144D-DBCF-FC89-599C2A1C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7" y="904026"/>
            <a:ext cx="7577847" cy="4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CD75816-1107-3339-C07F-E4424AFB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31" y="1158930"/>
            <a:ext cx="4162523" cy="36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B9AE6D-7244-D846-B5CD-E7DCEDCA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7" y="1625763"/>
            <a:ext cx="7548664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83DE26-5F8E-67C7-A963-40C298A8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00" y="1473211"/>
            <a:ext cx="4118100" cy="31799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282E5EC-DEB3-E41C-E87F-284375C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00" y="264679"/>
            <a:ext cx="4118100" cy="56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9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4083730-1A7B-5828-19EA-4E17553E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614321"/>
            <a:ext cx="7558392" cy="34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AA2F0F-90C1-1744-C8CB-3A59030F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046206"/>
            <a:ext cx="7538936" cy="46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B6D8C5-27CF-04FE-14FB-B62F5780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00" y="264679"/>
            <a:ext cx="4118100" cy="56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B4122C2-8BAA-56C3-3A9F-F65467CF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04" y="544516"/>
            <a:ext cx="4199195" cy="49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64F7E08-270D-9604-BDF9-AD52B8AB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18" y="1684681"/>
            <a:ext cx="4161805" cy="28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23168A-265A-4D85-5C3B-9B1DFA9E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1" y="2182529"/>
            <a:ext cx="7540078" cy="24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0297B2-EBEA-11CC-A90A-B560AE3A0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91"/>
          <a:stretch/>
        </p:blipFill>
        <p:spPr>
          <a:xfrm>
            <a:off x="2697178" y="1684597"/>
            <a:ext cx="4160821" cy="32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91F0FC-2800-304F-E297-9537AD528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31"/>
          <a:stretch/>
        </p:blipFill>
        <p:spPr>
          <a:xfrm>
            <a:off x="2699792" y="1566060"/>
            <a:ext cx="4160821" cy="33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2A8F65-E2BC-4D74-A1AE-D994EA49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94" y="740259"/>
            <a:ext cx="4176061" cy="48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4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3E67CD5-74C6-1F7F-0F0A-E477FEC7D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908" y="1626437"/>
            <a:ext cx="4170640" cy="32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97925DA-BF03-95BF-A368-48CF4311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063265"/>
            <a:ext cx="7570955" cy="34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BED38B-B7A9-771B-743D-47CD963C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2029372"/>
            <a:ext cx="7577847" cy="24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6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7E5B74D-15B9-88CB-3887-59EE6D04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7" y="2011755"/>
            <a:ext cx="7626485" cy="23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30F48A-539D-23E8-BD69-91C8872C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594704"/>
            <a:ext cx="7585857" cy="35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1160BD2-FCBA-2584-76E0-1067AACA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67" y="552487"/>
            <a:ext cx="4211227" cy="53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0E2F1B0-D237-A977-96EF-F3E38628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552" y="975904"/>
            <a:ext cx="4039151" cy="39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4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3076AA-C0EE-4CEE-616D-FF4AA898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55" y="1728451"/>
            <a:ext cx="4076069" cy="22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7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F27F157-A3F8-4046-0938-81239955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69" y="1219131"/>
            <a:ext cx="4108775" cy="3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8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7475FA6-6D0B-5EEC-C641-81CB7C03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73" y="1485115"/>
            <a:ext cx="4137555" cy="28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46BD490-1A14-6056-1BD6-05419472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2182995"/>
            <a:ext cx="7626485" cy="18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4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73BA3B4-2E3C-1644-51AE-0E606970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1" y="1484784"/>
            <a:ext cx="7607030" cy="39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8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14E0DD-DC1A-55A5-DC81-7DAFADE0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46" y="764704"/>
            <a:ext cx="4118099" cy="49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21827F-529B-B12A-0017-6CAAD3A7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18" y="613610"/>
            <a:ext cx="4118099" cy="52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97A1F85-F4B4-49AB-4AE0-1C12E7F0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2" y="691523"/>
            <a:ext cx="7626485" cy="49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0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6CD50E3-9781-4EFA-FB9B-D08240C30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2" y="1134332"/>
            <a:ext cx="7665395" cy="40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FEF2442-3E22-DB92-5942-AEC139BC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2" y="836712"/>
            <a:ext cx="7636212" cy="47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0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928C4D-3791-EBBE-816E-86653A15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83" y="1128380"/>
            <a:ext cx="4179872" cy="41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14EE80C-E516-0B69-60C7-2296E402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91" y="1755005"/>
            <a:ext cx="4102454" cy="32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0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9721D9-8311-96D7-4624-885A0B36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0" y="1150129"/>
            <a:ext cx="4108372" cy="40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E3E4999-87E7-3ED2-5325-4DE1472E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7272808" cy="56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65A04A-45BE-0473-474D-B724FA5A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67" y="166639"/>
            <a:ext cx="6466345" cy="60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5DEB47-ED21-1976-AEBE-8AB5C13E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07" y="2171766"/>
            <a:ext cx="7528013" cy="2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9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6EB9244-1ECD-F278-8A3D-6B7781A7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8" y="1516583"/>
            <a:ext cx="7577846" cy="35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319E22-0AC0-EEBD-7683-50647CA5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89" y="1966856"/>
            <a:ext cx="7619498" cy="28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8CAE87F-AA3F-665F-2B3E-BDDDBD72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66" y="1144574"/>
            <a:ext cx="4076323" cy="44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EB6CCF-92E4-FF94-EAD3-416809D79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1995069"/>
            <a:ext cx="7548664" cy="32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38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16456</TotalTime>
  <Words>0</Words>
  <Application>Microsoft Office PowerPoint</Application>
  <PresentationFormat>Skærmshow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2023-07-11T08:57:53Z</cp:lastPrinted>
  <dcterms:created xsi:type="dcterms:W3CDTF">2012-08-31T07:41:01Z</dcterms:created>
  <dcterms:modified xsi:type="dcterms:W3CDTF">2023-07-21T09:58:02Z</dcterms:modified>
</cp:coreProperties>
</file>