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3"/>
  </p:notesMasterIdLst>
  <p:handoutMasterIdLst>
    <p:handoutMasterId r:id="rId14"/>
  </p:handoutMasterIdLst>
  <p:sldIdLst>
    <p:sldId id="839" r:id="rId4"/>
    <p:sldId id="883" r:id="rId5"/>
    <p:sldId id="873" r:id="rId6"/>
    <p:sldId id="890" r:id="rId7"/>
    <p:sldId id="882" r:id="rId8"/>
    <p:sldId id="884" r:id="rId9"/>
    <p:sldId id="881" r:id="rId10"/>
    <p:sldId id="886" r:id="rId11"/>
    <p:sldId id="891" r:id="rId12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B38F3C16-317A-5147-A323-A432FDFC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572" y="613205"/>
            <a:ext cx="7707830" cy="225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25855E4-C04C-8FEF-264E-4A7D5F890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60" y="826635"/>
            <a:ext cx="7640276" cy="195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1A732C4-6339-ED79-0320-F63EB83B2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60" y="826635"/>
            <a:ext cx="7659940" cy="198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2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C2AE1912-D3F8-7486-BB2F-ABE55113A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727" y="837601"/>
            <a:ext cx="7633349" cy="285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7DBA098A-7632-4164-3CC5-C3C3BAA6E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726" y="868980"/>
            <a:ext cx="7611089" cy="26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1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F2179AB-AE38-7118-6A41-EFBEA9339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754" y="888436"/>
            <a:ext cx="7488729" cy="265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7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8FD987C-7075-38D9-A9D6-84B4CE715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782" y="858672"/>
            <a:ext cx="7584404" cy="29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8E5B6F7-7D7F-21B3-D039-5310DA3DA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61" y="858671"/>
            <a:ext cx="7557449" cy="301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9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2CF4DB44-987B-1527-B990-EED7CCB41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09" y="853158"/>
            <a:ext cx="7561197" cy="303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26396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16373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242</cp:revision>
  <cp:lastPrinted>2022-03-08T16:56:00Z</cp:lastPrinted>
  <dcterms:created xsi:type="dcterms:W3CDTF">2012-08-31T07:41:01Z</dcterms:created>
  <dcterms:modified xsi:type="dcterms:W3CDTF">2022-07-05T15:47:50Z</dcterms:modified>
</cp:coreProperties>
</file>