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B2A5AC-0118-47EB-B616-192C1F01F192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290117-3747-4C95-9826-105EAE6426A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41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90EB34-0FAE-49F9-8B6C-F48834AB31E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181DFD-FE87-4B02-BB6D-AA7BDDABBE5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51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D5D69E-A3A9-46EB-80F0-B1578203193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56A96-E8B9-471A-817B-0A081D6D1E8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04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6288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E6BC1B-77D3-414F-AFFB-1D15B228D7B2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D32A18-30E4-4ACE-B144-6894F4E472B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CB1F59-514C-440A-83CD-6C8FFFB1F91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C05E8F-8B8E-453B-B4B2-B9FE52C7E68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006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9A6D17-7D96-475E-A76F-FF90E9C87E0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69AEF-7F8C-4F4F-A50D-CABB1C05D07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65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78E005-C921-4130-B8AE-78FD0AC9341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33B4EC-9898-459E-A522-D0715CAFEC8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27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F09271-DBA1-428C-8D99-BBCA3187DDC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AE39CA-2EEA-46D3-89D5-A5E154C4312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99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72C0A0-A731-4017-84D1-8FBDA341837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318F4F-4F65-4E13-9DBD-0AB84875F8D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83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4CE860-1E78-4615-9FB5-12B7A636A99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72C81F-0FC6-43CA-9226-BC31C8C88CB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44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1073EAA-F671-4A4D-8FC5-58F825C1BED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815B0FB-6CED-45E7-BB4B-47ACCB04629E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109804"/>
            <a:ext cx="7953533" cy="229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21" y="1268757"/>
            <a:ext cx="7916856" cy="3966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24" y="2132856"/>
            <a:ext cx="6468849" cy="226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78" y="1124739"/>
            <a:ext cx="7178085" cy="436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462" y="1916829"/>
            <a:ext cx="6434559" cy="2816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65" y="1340766"/>
            <a:ext cx="7392905" cy="368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266" y="5024125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980730"/>
            <a:ext cx="7382426" cy="473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772820"/>
            <a:ext cx="6507437" cy="3185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27" y="836712"/>
            <a:ext cx="5621959" cy="4752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63" y="1916829"/>
            <a:ext cx="7895898" cy="2834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764703"/>
            <a:ext cx="7345750" cy="450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621" y="5270656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695471"/>
            <a:ext cx="7937814" cy="315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700811"/>
            <a:ext cx="7377187" cy="3442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2132856"/>
            <a:ext cx="6455993" cy="241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559902"/>
            <a:ext cx="6511725" cy="359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2775"/>
            <a:ext cx="7206669" cy="3915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65" y="2204865"/>
            <a:ext cx="7937814" cy="223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988838"/>
            <a:ext cx="6434559" cy="278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988838"/>
            <a:ext cx="7211433" cy="2676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08214"/>
            <a:ext cx="7182849" cy="271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58" y="1384520"/>
            <a:ext cx="7916856" cy="410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28020"/>
            <a:ext cx="7192377" cy="4034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13" y="1340766"/>
            <a:ext cx="6451704" cy="378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722046"/>
            <a:ext cx="7996400" cy="472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244" y="5449019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340766"/>
            <a:ext cx="7973540" cy="3949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1340766"/>
            <a:ext cx="6481715" cy="3832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1988838"/>
            <a:ext cx="6494571" cy="269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08" y="888714"/>
            <a:ext cx="7885419" cy="468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276874"/>
            <a:ext cx="7922096" cy="2195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4" y="742081"/>
            <a:ext cx="6282229" cy="513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71" y="548676"/>
            <a:ext cx="6247848" cy="5133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849" y="5681944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4" y="2060847"/>
            <a:ext cx="6210687" cy="267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75" y="1142935"/>
            <a:ext cx="7361468" cy="414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892" y="5292602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58" y="1556793"/>
            <a:ext cx="7927335" cy="343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56" y="908721"/>
            <a:ext cx="7366708" cy="482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3" y="836712"/>
            <a:ext cx="7911617" cy="486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87" y="1412775"/>
            <a:ext cx="6473138" cy="3712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56" y="260649"/>
            <a:ext cx="6675101" cy="5802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77" y="1612233"/>
            <a:ext cx="7964012" cy="316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888" y="477688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83" y="1988838"/>
            <a:ext cx="7990210" cy="239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732" y="4355424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Skærmshow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40</vt:i4>
      </vt:variant>
    </vt:vector>
  </HeadingPairs>
  <TitlesOfParts>
    <vt:vector size="4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2015-08-20T12:07:49Z</dcterms:modified>
</cp:coreProperties>
</file>