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8052CD4-8555-4AF7-9073-374AD9867F2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2FC6782-2673-488A-ACE9-A8BD3EBA18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43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442D22-A6AF-4EF2-A283-503EACF5CFEA}" type="slidenum">
              <a:t>12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539349-50F5-4A0C-A245-7DFA6C619E3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B49E24-090B-49AD-A822-6966C39EE62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0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5B85C-ED19-469D-88D7-297F469E401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0C840-2EAC-47DF-B29D-E860F226407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60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0E79D9-5879-4582-A40F-D6A0E29B076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912808-B5A4-48A5-9F00-9D14DA230D2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51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203092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1BF242-266A-4E27-A2DF-EFC97521215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AF567F-5E51-447B-937E-E459EC1D5C0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97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BDA46D-BB38-499C-9B8A-B5B6092FCF1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519DF1-8866-4101-A7E2-178D28B2CC3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97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8CE0AB-A499-4195-B2D4-733C1D6339A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B68668-3335-49D7-A7B5-6766CBA156D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84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CBA899-2952-44DE-A29D-F70C59564F4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60796-9A90-43F9-9B7E-2C73D5852A6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18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A9A94-D57D-47D6-82A5-F6E7CDDA835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79F55A-4815-480C-B540-63B0D15F683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67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0B6599-9086-4226-96EA-2729DF13870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4DD511-5CF8-4612-86BA-2F6E8D5C411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93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75F977-01CC-4A35-89D1-9CACF51659B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5BB7F7-F883-46E5-894E-4CDDEA8FA82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37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011B298-FA37-4B42-BC56-7C5794684B7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0F0C7A9-9D55-4D4B-B504-FA8CF941CEE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60" y="2109584"/>
            <a:ext cx="7943054" cy="227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594036"/>
            <a:ext cx="7916856" cy="347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63" y="816358"/>
            <a:ext cx="6051599" cy="484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1069290"/>
            <a:ext cx="7159038" cy="44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69" y="2249634"/>
            <a:ext cx="7885419" cy="201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06" y="2069049"/>
            <a:ext cx="7937814" cy="261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48" y="1124739"/>
            <a:ext cx="6701774" cy="44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204865"/>
            <a:ext cx="7964012" cy="2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052346"/>
            <a:ext cx="7937814" cy="45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052739"/>
            <a:ext cx="7216197" cy="425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670" y="5311008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55" y="1628802"/>
            <a:ext cx="7220961" cy="359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35" y="1916829"/>
            <a:ext cx="7911617" cy="2755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4" y="1484784"/>
            <a:ext cx="7916856" cy="379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99" y="1124739"/>
            <a:ext cx="7964012" cy="462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700811"/>
            <a:ext cx="7911617" cy="351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060847"/>
            <a:ext cx="7953533" cy="255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20"/>
            <a:ext cx="7192377" cy="296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567613"/>
            <a:ext cx="6138769" cy="532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1" y="1372496"/>
            <a:ext cx="7922096" cy="378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46" y="2050734"/>
            <a:ext cx="7932575" cy="261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27" y="764703"/>
            <a:ext cx="6816568" cy="48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62" y="836712"/>
            <a:ext cx="7728234" cy="480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484784"/>
            <a:ext cx="7927335" cy="375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</Words>
  <Application>Microsoft Office PowerPoint</Application>
  <PresentationFormat>Skærmshow (4:3)</PresentationFormat>
  <Paragraphs>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2015-08-20T12:06:34Z</dcterms:modified>
</cp:coreProperties>
</file>