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3" y="2060157"/>
            <a:ext cx="7904949" cy="2332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40" y="240592"/>
            <a:ext cx="5548135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390973"/>
            <a:ext cx="7939244" cy="35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" y="1399522"/>
            <a:ext cx="7952104" cy="35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57597"/>
            <a:ext cx="7922096" cy="30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70" y="582127"/>
            <a:ext cx="8087854" cy="51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0" y="913625"/>
            <a:ext cx="7670601" cy="46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56" y="1355335"/>
            <a:ext cx="7531993" cy="3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12" y="839625"/>
            <a:ext cx="7534375" cy="4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935168" cy="41153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83" y="5096103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6" y="1124744"/>
            <a:ext cx="6897063" cy="44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18" y="188640"/>
            <a:ext cx="6208309" cy="6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3" y="692696"/>
            <a:ext cx="7636306" cy="51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7" y="188640"/>
            <a:ext cx="7888754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71" y="433992"/>
            <a:ext cx="7752527" cy="55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833025" cy="47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1281096"/>
            <a:ext cx="7947817" cy="37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9" y="1124744"/>
            <a:ext cx="7797302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74" y="166401"/>
            <a:ext cx="7335274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19</vt:i4>
      </vt:variant>
    </vt:vector>
  </HeadingPairs>
  <TitlesOfParts>
    <vt:vector size="21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11</cp:revision>
  <dcterms:created xsi:type="dcterms:W3CDTF">2015-07-14T11:20:10Z</dcterms:created>
  <dcterms:modified xsi:type="dcterms:W3CDTF">2017-07-12T10:51:15Z</dcterms:modified>
</cp:coreProperties>
</file>