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7"/>
  </p:notesMasterIdLst>
  <p:handoutMasterIdLst>
    <p:handoutMasterId r:id="rId38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908" r:id="rId16"/>
    <p:sldId id="891" r:id="rId17"/>
    <p:sldId id="892" r:id="rId18"/>
    <p:sldId id="893" r:id="rId19"/>
    <p:sldId id="894" r:id="rId20"/>
    <p:sldId id="905" r:id="rId21"/>
    <p:sldId id="906" r:id="rId22"/>
    <p:sldId id="841" r:id="rId23"/>
    <p:sldId id="895" r:id="rId24"/>
    <p:sldId id="896" r:id="rId25"/>
    <p:sldId id="897" r:id="rId26"/>
    <p:sldId id="898" r:id="rId27"/>
    <p:sldId id="899" r:id="rId28"/>
    <p:sldId id="909" r:id="rId29"/>
    <p:sldId id="900" r:id="rId30"/>
    <p:sldId id="901" r:id="rId31"/>
    <p:sldId id="902" r:id="rId32"/>
    <p:sldId id="903" r:id="rId33"/>
    <p:sldId id="904" r:id="rId34"/>
    <p:sldId id="844" r:id="rId35"/>
    <p:sldId id="907" r:id="rId3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8BA2A8-5486-F997-8A08-D35E007A1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80" y="2339471"/>
            <a:ext cx="7506970" cy="221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C8721CA-B623-A98D-73DA-E1D3F629A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343" y="1214482"/>
            <a:ext cx="4036575" cy="42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56689E1-3D4B-9F1A-DDAC-706AD0492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5" y="1201906"/>
            <a:ext cx="4023283" cy="430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63BBBE-8C9E-3A24-39C3-F6F233305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871862"/>
            <a:ext cx="7540816" cy="285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0DD5EE-D564-6E8E-0715-961B2DEC4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46275"/>
            <a:ext cx="7587025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3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B8B173B-6052-9E3F-A090-897B0CCBD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6632"/>
            <a:ext cx="31781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2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D5FCFD-D79E-EE2C-F669-AD094414D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43" y="116632"/>
            <a:ext cx="2282785" cy="602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2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6C1CAC-3FBC-EC00-7101-11D39CB3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32372"/>
            <a:ext cx="7587025" cy="558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8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67F7621-BB0B-21FD-CCDE-A986A3746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39562"/>
            <a:ext cx="7587025" cy="40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5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8E110A4-8D0A-442C-6D3B-65A9EFEB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0" y="1535489"/>
            <a:ext cx="7504365" cy="3746632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14AE905B-72DD-659D-C392-2DFBA7882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095" y="1153650"/>
            <a:ext cx="7551590" cy="44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91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F970A0E-7663-1E94-94AF-499648D6F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5" y="920188"/>
            <a:ext cx="7375890" cy="43509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D828820-CD64-A439-3FD6-C57825A2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280387"/>
            <a:ext cx="7343973" cy="429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C7603E-902C-C15D-9173-1768E33E4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964" y="2176120"/>
            <a:ext cx="7555657" cy="26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6003A7E-E9DE-5F5E-3DB7-FB17F1CA3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5" y="917325"/>
            <a:ext cx="4023283" cy="481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5DF292-66C6-96E6-4665-1209B356B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181" y="188640"/>
            <a:ext cx="346963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5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6DAC7B9-A745-DEAA-C15B-9E6955ACD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018" y="260648"/>
            <a:ext cx="3654515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60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8EDCB6A-E624-F8DF-099C-1F9DB12C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663" y="309735"/>
            <a:ext cx="3497155" cy="54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75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886C81-67CC-7DD5-F254-A6AEF25F7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04580"/>
            <a:ext cx="7542274" cy="19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12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9014B69-4302-AD0C-3452-8BD51F1F8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14487"/>
            <a:ext cx="7542274" cy="447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4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018FF91E-3624-5DFE-5A8E-E6967E45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21" y="1628800"/>
            <a:ext cx="7568592" cy="31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2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E9CF982-2E8D-7B03-DC02-9680F18EB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5" y="188640"/>
            <a:ext cx="4025544" cy="595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87B0CE4-1EA4-2CB1-12BC-2EC44C58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70" y="1867867"/>
            <a:ext cx="7549020" cy="25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73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AC11EE5-B05E-2242-A8AB-F438BEBC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05" y="1268761"/>
            <a:ext cx="7497943" cy="36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C95E487-C4EE-9A3D-CE06-4BFE921F9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718" y="1877007"/>
            <a:ext cx="4052876" cy="248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10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B094EAE-FAAA-CCDF-DB0D-76D09C9E7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5" y="730630"/>
            <a:ext cx="4025544" cy="449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2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5E29A0-5E9D-6E33-D39C-0EA6FBBAA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05" y="1884840"/>
            <a:ext cx="7497943" cy="26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83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631C4BB-B399-9B60-501E-8664DC3F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957" y="404664"/>
            <a:ext cx="679103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604D6F5-0758-F28D-43AD-CDD543950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505" y="692696"/>
            <a:ext cx="7497943" cy="511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4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D5211CE-BBE9-EFC1-BCC1-28650A3D4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83" y="724628"/>
            <a:ext cx="4007285" cy="48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2E3F145-40C0-1E3A-55D2-30BACC2B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38283"/>
            <a:ext cx="7555658" cy="46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9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409E62E-7FCC-4950-D140-15D0AA94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83" y="566411"/>
            <a:ext cx="4007285" cy="531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1C5C761-7793-3CE2-439B-EC653718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76761"/>
            <a:ext cx="7540817" cy="217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5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23EA4C8-F865-E4DE-3592-0C94B39E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82" y="1214483"/>
            <a:ext cx="4043937" cy="43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8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AEE878-E1BB-7578-AC76-24ED0515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71394"/>
            <a:ext cx="7540816" cy="348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3983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16428</TotalTime>
  <Words>0</Words>
  <Application>Microsoft Office PowerPoint</Application>
  <PresentationFormat>Skærmshow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253</cp:revision>
  <cp:lastPrinted>2023-07-11T08:57:53Z</cp:lastPrinted>
  <dcterms:created xsi:type="dcterms:W3CDTF">2012-08-31T07:41:01Z</dcterms:created>
  <dcterms:modified xsi:type="dcterms:W3CDTF">2023-07-21T09:59:35Z</dcterms:modified>
</cp:coreProperties>
</file>