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8" d="100"/>
          <a:sy n="158" d="100"/>
        </p:scale>
        <p:origin x="-21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30F3DD-5CDD-4158-B8B2-07D200C9DB93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B75D962-A81C-4398-A2C4-38B818F84671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98531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D5A44F-8D00-4E41-813B-CC7B82082521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7DA1C0-0599-433A-94DC-51DC19ED6F31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46756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758B2A-A4B7-4811-8DDA-907B45870859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71B885-60B6-4B3F-B225-350575AE218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22534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64456" y="6617028"/>
            <a:ext cx="8379543" cy="2443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rcRect b="498"/>
          <a:stretch>
            <a:fillRect/>
          </a:stretch>
        </p:blipFill>
        <p:spPr>
          <a:xfrm>
            <a:off x="0" y="0"/>
            <a:ext cx="764456" cy="686137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956377" y="6343403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79515" y="6630543"/>
            <a:ext cx="5413906" cy="2462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0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  INTERNATIONAL MARKEDSFØRING, 5. UDGAVE</a:t>
            </a:r>
          </a:p>
        </p:txBody>
      </p:sp>
    </p:spTree>
    <p:extLst>
      <p:ext uri="{BB962C8B-B14F-4D97-AF65-F5344CB8AC3E}">
        <p14:creationId xmlns:p14="http://schemas.microsoft.com/office/powerpoint/2010/main" val="2679349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978808-921E-4CCE-B699-5DD494A11A35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06CA2A-3C84-4321-AFE5-86523DCF236D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9145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521BC49-E493-431B-8F07-5FA6D4B27BDE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121672-1CD1-4E6E-AF14-5F4681495FE1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50620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9BE60D-20B8-493F-8FA0-4EDD9D789AAB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0E9717D-8351-4E0D-9538-2011C086B063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6297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8DA4EF-32BE-4B4C-8806-4D18A892FABD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0A7B7A-AF73-4A99-B3AD-057264C4D38A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7586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87B0EA-CDBF-415E-869F-349A10E8AC29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7E5D43-BFDE-4073-A809-6959801AD03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2662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B8DEA9-5F90-42BF-8F76-8B5825A46E2F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CDFFB3E-4159-49EB-A09D-6CE4716C1064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34195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B37DFE-AA8E-4F89-A92B-ACD215AC9D00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DE3672B-1AF5-4C59-B192-F6FA9087FAB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0023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B8F91E37-9FF5-46B5-8C81-D8CE9C4B1FF8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381A5D3-4343-4B93-9292-6BA8139606EC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95" y="1963180"/>
            <a:ext cx="7943054" cy="22948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95" y="1772820"/>
            <a:ext cx="7943054" cy="31960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95" y="747787"/>
            <a:ext cx="7974491" cy="47522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95" y="1700811"/>
            <a:ext cx="7958773" cy="31803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156350"/>
            <a:ext cx="7240008" cy="40296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657" y="1921081"/>
            <a:ext cx="7943054" cy="26197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092" y="1635989"/>
            <a:ext cx="7911617" cy="3274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95" y="1916829"/>
            <a:ext cx="7922096" cy="27245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95" y="1972205"/>
            <a:ext cx="7969252" cy="2551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95" y="2132856"/>
            <a:ext cx="7922096" cy="2425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95" y="1667673"/>
            <a:ext cx="7911617" cy="3007461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Bille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4452" y="4675144"/>
            <a:ext cx="708760" cy="2362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Skærmshow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11</vt:i4>
      </vt:variant>
    </vt:vector>
  </HeadingPairs>
  <TitlesOfParts>
    <vt:vector size="12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Peter Schmalz</cp:lastModifiedBy>
  <cp:revision>1</cp:revision>
  <dcterms:created xsi:type="dcterms:W3CDTF">2015-07-14T11:20:10Z</dcterms:created>
  <dcterms:modified xsi:type="dcterms:W3CDTF">2015-08-20T12:00:16Z</dcterms:modified>
</cp:coreProperties>
</file>