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90" y="548680"/>
            <a:ext cx="8576510" cy="302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7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99" y="476672"/>
            <a:ext cx="8532440" cy="322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70" y="980728"/>
            <a:ext cx="8604448" cy="308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86" y="908720"/>
            <a:ext cx="8572743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696"/>
            <a:ext cx="8460431" cy="298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60" y="620688"/>
            <a:ext cx="8589983" cy="354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548680"/>
            <a:ext cx="8604447" cy="395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8532440" cy="320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839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7</cp:revision>
  <dcterms:created xsi:type="dcterms:W3CDTF">2013-07-10T16:41:00Z</dcterms:created>
  <dcterms:modified xsi:type="dcterms:W3CDTF">2013-08-02T17:03:47Z</dcterms:modified>
</cp:coreProperties>
</file>