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1"/>
  </p:notesMasterIdLst>
  <p:handoutMasterIdLst>
    <p:handoutMasterId r:id="rId32"/>
  </p:handoutMasterIdLst>
  <p:sldIdLst>
    <p:sldId id="838" r:id="rId4"/>
    <p:sldId id="881" r:id="rId5"/>
    <p:sldId id="882" r:id="rId6"/>
    <p:sldId id="883" r:id="rId7"/>
    <p:sldId id="884" r:id="rId8"/>
    <p:sldId id="885" r:id="rId9"/>
    <p:sldId id="886" r:id="rId10"/>
    <p:sldId id="887" r:id="rId11"/>
    <p:sldId id="888" r:id="rId12"/>
    <p:sldId id="890" r:id="rId13"/>
    <p:sldId id="889" r:id="rId14"/>
    <p:sldId id="891" r:id="rId15"/>
    <p:sldId id="892" r:id="rId16"/>
    <p:sldId id="893" r:id="rId17"/>
    <p:sldId id="894" r:id="rId18"/>
    <p:sldId id="895" r:id="rId19"/>
    <p:sldId id="896" r:id="rId20"/>
    <p:sldId id="897" r:id="rId21"/>
    <p:sldId id="898" r:id="rId22"/>
    <p:sldId id="899" r:id="rId23"/>
    <p:sldId id="901" r:id="rId24"/>
    <p:sldId id="903" r:id="rId25"/>
    <p:sldId id="904" r:id="rId26"/>
    <p:sldId id="902" r:id="rId27"/>
    <p:sldId id="905" r:id="rId28"/>
    <p:sldId id="906" r:id="rId29"/>
    <p:sldId id="907" r:id="rId3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D1981B9-05D5-1AB6-6522-2FDB0950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1" y="2310246"/>
            <a:ext cx="7570141" cy="22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264D1D5-ADE0-2786-D9DF-647B57DF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89" y="699288"/>
            <a:ext cx="6627601" cy="50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C05151F-E9BC-D869-C1B4-E16E12F5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36712"/>
            <a:ext cx="6693912" cy="47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2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EBECB31-9707-97A9-07BC-3B849EF7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6"/>
            <a:ext cx="7253633" cy="51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B86B04-5E35-9442-B09D-3B7E90B7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0648"/>
            <a:ext cx="6120680" cy="57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3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2E17C47-BFDF-8E80-889E-805CA56C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84" y="594812"/>
            <a:ext cx="3984384" cy="47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9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E34717C-6F6E-714C-C76C-95CB92A1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33" y="1244767"/>
            <a:ext cx="7622614" cy="39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2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47D6C4E-7292-D34E-1404-C25773C59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82" y="764704"/>
            <a:ext cx="4005541" cy="43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CE7A103-74C9-D8D0-A824-A32364B1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64" y="548680"/>
            <a:ext cx="4005541" cy="51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7538B88-508E-9043-C410-96EDB4005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33" y="476672"/>
            <a:ext cx="7608006" cy="54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2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D976F4-01F0-679B-796D-59183712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04" y="2038311"/>
            <a:ext cx="7559809" cy="24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8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416ED1-5BC3-C333-1699-1B3A21AA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47" y="2154868"/>
            <a:ext cx="7597131" cy="26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22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6B08619-E5F4-832D-BFC8-C5428DFF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60" y="194570"/>
            <a:ext cx="7559809" cy="59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53C66E0-04FB-B843-BAD8-0D1F08B0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2" y="1628504"/>
            <a:ext cx="7554571" cy="36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1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BCEFEBE-2B1B-E126-9527-D5A5CF4C0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30" y="579572"/>
            <a:ext cx="3959010" cy="47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4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57ACC85-F7C2-8ADC-C25A-A95ED5D6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30" y="188640"/>
            <a:ext cx="3962821" cy="56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B6BEAFC-3895-A175-8171-DB707E92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505501" cy="37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3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7BD0C4D-B6E6-1D70-A6E9-2EEE06927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493310" cy="42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04FCAAB-702D-ADC5-18F6-B9DB67223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81" y="2023629"/>
            <a:ext cx="7470842" cy="22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45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28613B9-7F87-C280-39F2-15E1D72D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8" y="2043385"/>
            <a:ext cx="7480571" cy="25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4825D65-4DBC-C2A1-0FA6-09908398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46" y="1866896"/>
            <a:ext cx="7626485" cy="27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96BCE39-8E49-D962-3F02-83F4C573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17" y="1247866"/>
            <a:ext cx="4080134" cy="41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B7F089A-D12F-2102-5583-BD71E52C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152" y="1307936"/>
            <a:ext cx="4068299" cy="40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A4D409-DCD7-9A96-5E90-352A8D651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152" y="474773"/>
            <a:ext cx="4072110" cy="53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FF24259-0F46-E9EF-588A-6F45E06B2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2" y="898271"/>
            <a:ext cx="7616756" cy="46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314F581-6C80-16BE-BFB6-6DBCA8A8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7" y="1266555"/>
            <a:ext cx="4071529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09F4F52-A2BF-8F1E-266E-B661F5D4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22633"/>
            <a:ext cx="5184576" cy="60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3097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16428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248</cp:revision>
  <cp:lastPrinted>2023-07-11T08:57:53Z</cp:lastPrinted>
  <dcterms:created xsi:type="dcterms:W3CDTF">2012-08-31T07:41:01Z</dcterms:created>
  <dcterms:modified xsi:type="dcterms:W3CDTF">2023-07-21T09:56:27Z</dcterms:modified>
</cp:coreProperties>
</file>