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51"/>
  </p:notesMasterIdLst>
  <p:handoutMasterIdLst>
    <p:handoutMasterId r:id="rId52"/>
  </p:handoutMasterIdLst>
  <p:sldIdLst>
    <p:sldId id="838" r:id="rId4"/>
    <p:sldId id="839" r:id="rId5"/>
    <p:sldId id="841" r:id="rId6"/>
    <p:sldId id="881" r:id="rId7"/>
    <p:sldId id="882" r:id="rId8"/>
    <p:sldId id="883" r:id="rId9"/>
    <p:sldId id="884" r:id="rId10"/>
    <p:sldId id="887" r:id="rId11"/>
    <p:sldId id="885" r:id="rId12"/>
    <p:sldId id="886" r:id="rId13"/>
    <p:sldId id="844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43" r:id="rId23"/>
    <p:sldId id="896" r:id="rId24"/>
    <p:sldId id="898" r:id="rId25"/>
    <p:sldId id="897" r:id="rId26"/>
    <p:sldId id="899" r:id="rId27"/>
    <p:sldId id="900" r:id="rId28"/>
    <p:sldId id="901" r:id="rId29"/>
    <p:sldId id="902" r:id="rId30"/>
    <p:sldId id="903" r:id="rId31"/>
    <p:sldId id="904" r:id="rId32"/>
    <p:sldId id="906" r:id="rId33"/>
    <p:sldId id="907" r:id="rId34"/>
    <p:sldId id="908" r:id="rId35"/>
    <p:sldId id="909" r:id="rId36"/>
    <p:sldId id="910" r:id="rId37"/>
    <p:sldId id="911" r:id="rId38"/>
    <p:sldId id="912" r:id="rId39"/>
    <p:sldId id="913" r:id="rId40"/>
    <p:sldId id="905" r:id="rId41"/>
    <p:sldId id="914" r:id="rId42"/>
    <p:sldId id="915" r:id="rId43"/>
    <p:sldId id="916" r:id="rId44"/>
    <p:sldId id="917" r:id="rId45"/>
    <p:sldId id="918" r:id="rId46"/>
    <p:sldId id="919" r:id="rId47"/>
    <p:sldId id="920" r:id="rId48"/>
    <p:sldId id="921" r:id="rId49"/>
    <p:sldId id="922" r:id="rId5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0BD326-E087-5FDE-FDF2-A89D7694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62" y="2335418"/>
            <a:ext cx="7557514" cy="22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7DB26B-C689-8947-2EB7-C4EB90D2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8"/>
            <a:ext cx="41798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B528E71-7FAC-2722-E794-A644DCB37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0"/>
          <a:stretch/>
        </p:blipFill>
        <p:spPr>
          <a:xfrm>
            <a:off x="1259632" y="1844824"/>
            <a:ext cx="7559695" cy="27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E0CD89-F306-6689-C4B7-B7F03C70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8070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0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5CCA03-69F1-D87D-15E3-5FA141F23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548680"/>
            <a:ext cx="5159187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E1859E-8F8E-A73C-DF1B-A8EC5200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53" y="404664"/>
            <a:ext cx="4023471" cy="55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0855ABA-F967-F369-C6C3-A7ECDAEA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96212"/>
            <a:ext cx="7620000" cy="41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4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AAB00C-06CE-827D-9325-442C248B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59" y="1124744"/>
            <a:ext cx="3983465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B12DF5-B54E-EAF6-A12B-981AC44D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925741" cy="58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02B134F-9B78-8D67-3746-830E56A4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51" y="1394378"/>
            <a:ext cx="4013974" cy="35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71C8A7-EE88-D1C8-2381-F99FB23C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73679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790CDC-45F5-95A6-3FB8-A8D02C15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61" y="2166610"/>
            <a:ext cx="7666782" cy="2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16AC085-231D-D71A-3E1F-751BE08A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5" y="620688"/>
            <a:ext cx="6515665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37CE28-095B-43CA-99FB-45640349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77" y="1396268"/>
            <a:ext cx="3962498" cy="3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47402C-F630-8241-5048-AF676446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53"/>
          <a:stretch/>
        </p:blipFill>
        <p:spPr>
          <a:xfrm>
            <a:off x="2771678" y="1396268"/>
            <a:ext cx="3981548" cy="24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8D07AA35-2FF4-BFB9-7376-9088926C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98" b="33587"/>
          <a:stretch/>
        </p:blipFill>
        <p:spPr>
          <a:xfrm>
            <a:off x="2783093" y="1419225"/>
            <a:ext cx="3911305" cy="30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4F5DE5-9C0B-4341-AA1B-9D541F25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028"/>
          <a:stretch/>
        </p:blipFill>
        <p:spPr>
          <a:xfrm>
            <a:off x="2782441" y="1438275"/>
            <a:ext cx="388904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E69CF2-BC9B-AD62-8082-12F00D0E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05" y="177061"/>
            <a:ext cx="6351558" cy="60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593ED9-661F-F992-5D48-0585BF6CE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07" y="1438274"/>
            <a:ext cx="3839145" cy="27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27F35D-A749-D1F7-83E0-C91AC13E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85" y="241598"/>
            <a:ext cx="3757717" cy="55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63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4E9E358-71C9-B71B-9AD7-3DBB176F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89192"/>
            <a:ext cx="6923409" cy="53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1EF543-7BA4-4CD9-F042-286C6634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335" y="1412776"/>
            <a:ext cx="3726290" cy="36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3F614C-18C3-23BD-A55C-B7A37FD4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95" y="1268760"/>
            <a:ext cx="4125071" cy="4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06DA91-0EC9-C523-F355-74C200B9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31" y="1327392"/>
            <a:ext cx="7197052" cy="40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8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628C7F-3284-2C6C-33D9-3A687385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913155"/>
            <a:ext cx="7687136" cy="20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B7C8DF-57F5-CBA2-7919-0EA1A40C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21" y="1509081"/>
            <a:ext cx="3733911" cy="32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476BA16-8834-BB4A-4E14-9E98221C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25" y="1559345"/>
            <a:ext cx="3763507" cy="29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F3E5FC-BE33-07AB-9C93-D2296C5B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928648"/>
            <a:ext cx="7686675" cy="26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EB8382-1AAD-2DF9-94B3-62ACD9A6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72322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20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BB91FF-E311-4053-7B54-BBB76736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62" y="1268760"/>
            <a:ext cx="7720238" cy="37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7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20B3B61-6AC7-BCC1-15B7-DD76CB39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06824"/>
            <a:ext cx="3762486" cy="28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2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E4873E-ABE0-BE0E-AF11-1B10A7AB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768" y="1628694"/>
            <a:ext cx="3763960" cy="27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2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68CE02-1CF6-D5C0-4831-0C1D5EBF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93" y="1621058"/>
            <a:ext cx="3754435" cy="32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6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2F73B4A-02B0-C08B-DE45-4EB0B48D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89" y="1470025"/>
            <a:ext cx="7572375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3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3B933F0-6DF3-42CF-B963-4F6D8BBA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5" y="1445193"/>
            <a:ext cx="3684380" cy="36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5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96A9710-D56E-03A8-C996-3B6AAD22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916832"/>
            <a:ext cx="7772400" cy="24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BE7819C-6240-6EF9-E271-37B78255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87" y="1570774"/>
            <a:ext cx="3798622" cy="29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2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45AA25-411B-0598-0C35-91F87E1E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68" y="1592493"/>
            <a:ext cx="3832420" cy="29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9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E3CF3F2-81D3-F822-FD3A-B3F54914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343" y="1602018"/>
            <a:ext cx="3856923" cy="29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9D1313-CB6A-73D2-AB55-1270652C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99143"/>
            <a:ext cx="7781925" cy="4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0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DA8057F-2159-E154-1DED-7F7B66E6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27" y="1621059"/>
            <a:ext cx="3829148" cy="37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4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8AB92A-41BE-CFD3-7136-D20D410BC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62" y="430957"/>
            <a:ext cx="7335763" cy="55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1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8DFD7C5-6EA3-B345-C381-5B7CAA21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700808"/>
            <a:ext cx="7591425" cy="33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0AE516B-E8FB-14EC-8F08-4F136DA3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17" y="306457"/>
            <a:ext cx="6684934" cy="57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2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65C9D7-070F-3968-9CDF-3E539226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415983"/>
            <a:ext cx="7591425" cy="39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86659F-CD8F-4C8C-ACA9-23862E4E6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89" y="1238646"/>
            <a:ext cx="4053036" cy="43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470B1F-21B0-27E4-DEF1-EBC9F639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39" y="1278166"/>
            <a:ext cx="4061007" cy="32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635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16448</TotalTime>
  <Words>0</Words>
  <Application>Microsoft Office PowerPoint</Application>
  <PresentationFormat>Skærmshow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2023-07-11T08:57:53Z</cp:lastPrinted>
  <dcterms:created xsi:type="dcterms:W3CDTF">2012-08-31T07:41:01Z</dcterms:created>
  <dcterms:modified xsi:type="dcterms:W3CDTF">2023-07-21T09:57:18Z</dcterms:modified>
</cp:coreProperties>
</file>