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7" r:id="rId3"/>
    <p:sldId id="258" r:id="rId4"/>
    <p:sldId id="259" r:id="rId5"/>
    <p:sldId id="261" r:id="rId6"/>
    <p:sldId id="262" r:id="rId7"/>
    <p:sldId id="260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25-07-2019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25-07-2019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25-07-2019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25-07-2019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25-07-2019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25-07-2019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40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25-07-2019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7994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25-07-2019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54119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25-07-2019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6176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25-07-2019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0763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25-07-2019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053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 userDrawn="1"/>
        </p:nvSpPr>
        <p:spPr>
          <a:xfrm>
            <a:off x="1043608" y="6402496"/>
            <a:ext cx="26041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 smtClean="0">
                <a:solidFill>
                  <a:schemeClr val="bg1"/>
                </a:solidFill>
              </a:rPr>
              <a:t>Afsætning A2 – 4. udgave</a:t>
            </a:r>
            <a:endParaRPr lang="da-DK" sz="1600" dirty="0">
              <a:solidFill>
                <a:schemeClr val="bg1"/>
              </a:solidFill>
            </a:endParaRPr>
          </a:p>
        </p:txBody>
      </p:sp>
      <p:sp>
        <p:nvSpPr>
          <p:cNvPr id="5" name="Tekstboks 4"/>
          <p:cNvSpPr txBox="1"/>
          <p:nvPr userDrawn="1"/>
        </p:nvSpPr>
        <p:spPr>
          <a:xfrm>
            <a:off x="1043608" y="6428369"/>
            <a:ext cx="26642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0" cap="none" spc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Erhvervsjura</a:t>
            </a:r>
            <a:r>
              <a:rPr lang="da-DK" sz="1600" b="0" cap="none" spc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 B </a:t>
            </a:r>
            <a:r>
              <a:rPr lang="da-DK" sz="1600" b="0" cap="none" spc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– 1. udgave</a:t>
            </a:r>
            <a:endParaRPr lang="da-DK" sz="1600" b="0" cap="none" spc="0" dirty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9" name="Tekstboks 8"/>
          <p:cNvSpPr txBox="1"/>
          <p:nvPr userDrawn="1"/>
        </p:nvSpPr>
        <p:spPr>
          <a:xfrm>
            <a:off x="550615" y="6371718"/>
            <a:ext cx="38544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Erhvervsjura B – 1. udgave</a:t>
            </a:r>
            <a:endParaRPr lang="da-DK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3" name="Billed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80543" cy="6896980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128" y="6215787"/>
            <a:ext cx="8656872" cy="681193"/>
          </a:xfrm>
          <a:prstGeom prst="rect">
            <a:avLst/>
          </a:prstGeom>
        </p:spPr>
      </p:pic>
      <p:pic>
        <p:nvPicPr>
          <p:cNvPr id="10" name="Billed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8610" y="6215786"/>
            <a:ext cx="1555390" cy="681193"/>
          </a:xfrm>
          <a:prstGeom prst="rect">
            <a:avLst/>
          </a:prstGeom>
        </p:spPr>
      </p:pic>
      <p:sp>
        <p:nvSpPr>
          <p:cNvPr id="11" name="Tekstboks 10"/>
          <p:cNvSpPr txBox="1"/>
          <p:nvPr userDrawn="1"/>
        </p:nvSpPr>
        <p:spPr>
          <a:xfrm>
            <a:off x="487128" y="6387107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International markedsføring – 6. udgave</a:t>
            </a:r>
            <a:endParaRPr lang="da-DK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25-07-2019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2290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25-07-2019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89582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25-07-2019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178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25-07-2019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39688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25-07-2019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51440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25-07-2019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25-07-2019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53287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25-07-2019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136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25-07-2019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25-07-2019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25-07-2019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25-07-2019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25-07-2019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25-07-2019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4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t>25-07-2019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227859"/>
            <a:ext cx="7669172" cy="201481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037" y="764704"/>
            <a:ext cx="7780630" cy="4678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253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429" y="1888907"/>
            <a:ext cx="7664885" cy="2640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1992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052736"/>
            <a:ext cx="7825881" cy="4201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61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013052"/>
            <a:ext cx="7664885" cy="2400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985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341" y="1727845"/>
            <a:ext cx="7686320" cy="3052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0287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910071"/>
            <a:ext cx="7729188" cy="2567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260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316" y="2036088"/>
            <a:ext cx="7724901" cy="2353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253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90" y="2131557"/>
            <a:ext cx="7682033" cy="2284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253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026" y="127695"/>
            <a:ext cx="7828738" cy="5954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253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</TotalTime>
  <Words>0</Words>
  <Application>Microsoft Office PowerPoint</Application>
  <PresentationFormat>Skærmshow (4:3)</PresentationFormat>
  <Paragraphs>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Diastitler</vt:lpstr>
      </vt:variant>
      <vt:variant>
        <vt:i4>10</vt:i4>
      </vt:variant>
    </vt:vector>
  </HeadingPairs>
  <TitlesOfParts>
    <vt:vector size="12" baseType="lpstr">
      <vt:lpstr>Kontortema</vt:lpstr>
      <vt:lpstr>Brugerdefineret design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Rikke Detlevsen</cp:lastModifiedBy>
  <cp:revision>24</cp:revision>
  <dcterms:created xsi:type="dcterms:W3CDTF">2015-07-14T11:20:10Z</dcterms:created>
  <dcterms:modified xsi:type="dcterms:W3CDTF">2019-07-25T10:52:33Z</dcterms:modified>
</cp:coreProperties>
</file>