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9"/>
  </p:notesMasterIdLst>
  <p:handoutMasterIdLst>
    <p:handoutMasterId r:id="rId30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41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23D231-3E2D-B5B4-4FAA-19B555FD5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84" y="2320420"/>
            <a:ext cx="7535748" cy="22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7BFF20-CD8B-AE58-93CB-246D89D1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1203805"/>
            <a:ext cx="7961505" cy="35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6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BDF4B0-813D-3B6E-2F74-29B119C3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23" y="1651704"/>
            <a:ext cx="3957700" cy="30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8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9438E5-9FFC-A6CF-D7DD-308EECFBB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1204703"/>
            <a:ext cx="7976680" cy="40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80466BF-5550-C6E7-C37D-2C888842C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48"/>
          <a:stretch/>
        </p:blipFill>
        <p:spPr>
          <a:xfrm>
            <a:off x="953311" y="2145672"/>
            <a:ext cx="7941566" cy="13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1BA479F-310F-E5C1-F436-30B94B23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0" y="2148590"/>
            <a:ext cx="7986409" cy="18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61A01EA-2A4B-2473-A04D-0F2CD45B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38" y="2137106"/>
            <a:ext cx="7976681" cy="1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968F0D-0A2B-5571-D552-3A152C9D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22" y="1556792"/>
            <a:ext cx="3943946" cy="35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F519513-66F6-9467-FE4D-79D6C446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1235734"/>
            <a:ext cx="8005863" cy="41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C7BE8B4-66DF-0D26-1D19-099AA601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77" y="548680"/>
            <a:ext cx="7579129" cy="530629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C06B5C4-6A56-5AEF-453D-B2251646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44" y="5548693"/>
            <a:ext cx="2149026" cy="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8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98FCD91-7E7A-3DC8-E5E1-52CB8BF3B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55505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CBEAEC-D369-37EA-2B93-29444B62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17" y="2155365"/>
            <a:ext cx="7538197" cy="26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1F1F186-FBD7-D99D-B25A-369F9D44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1" y="1229267"/>
            <a:ext cx="7786501" cy="32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A498C8-35F9-7D9C-DFB5-46873745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1" y="1229267"/>
            <a:ext cx="7786501" cy="41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DF91EA8-B5F4-7F1A-AF46-00217BC2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81" y="1513028"/>
            <a:ext cx="7814090" cy="35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9569748-EEEA-86BF-724C-1C71195C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52" y="1536467"/>
            <a:ext cx="3982454" cy="34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AF6A6F-A76A-4CA7-E90C-3C23C9B2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59" y="1525372"/>
            <a:ext cx="7801584" cy="35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77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0784157-163A-34C4-8298-A570FDDD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0" y="1914732"/>
            <a:ext cx="7821038" cy="23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2124310-8749-937F-F2CC-2727AF36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70" y="1262035"/>
            <a:ext cx="4051709" cy="37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9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A24962-A6B2-B788-8680-C9F1AFBC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6632"/>
            <a:ext cx="4663844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CB2D18D-D4D8-A4C5-55DB-DF2A44C9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32" y="854605"/>
            <a:ext cx="7864383" cy="44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189C543-C0D8-AC61-3695-E7ADCEFF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15" y="403569"/>
            <a:ext cx="7838517" cy="56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8F2A22-2361-432D-087E-4AE80551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77"/>
          <a:stretch/>
        </p:blipFill>
        <p:spPr>
          <a:xfrm>
            <a:off x="2728470" y="901995"/>
            <a:ext cx="4061436" cy="4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D5A787-55F0-DD0C-8FBA-48068F448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17"/>
          <a:stretch/>
        </p:blipFill>
        <p:spPr>
          <a:xfrm>
            <a:off x="2728470" y="1543573"/>
            <a:ext cx="4061436" cy="30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756EEC5-6F42-C002-3562-54FDADBD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04" y="1231491"/>
            <a:ext cx="7845511" cy="40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279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16414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249</cp:revision>
  <cp:lastPrinted>2023-07-11T08:57:53Z</cp:lastPrinted>
  <dcterms:created xsi:type="dcterms:W3CDTF">2012-08-31T07:41:01Z</dcterms:created>
  <dcterms:modified xsi:type="dcterms:W3CDTF">2023-07-13T11:25:44Z</dcterms:modified>
</cp:coreProperties>
</file>