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E0A714BD-066B-4F9D-9E5E-864B5C721D3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938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4491" cy="6866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1" y="6523508"/>
            <a:ext cx="15049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48675" y="6166143"/>
            <a:ext cx="2571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15-07-2011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03613"/>
            <a:ext cx="6532240" cy="171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81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08720"/>
            <a:ext cx="5348288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75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6332863" cy="2293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53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638156" cy="193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73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6431657" cy="229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39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899026" cy="41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60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6359649" cy="50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05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438403" cy="36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6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2736"/>
            <a:ext cx="6816219" cy="303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48272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Steffen Bilde Jørgensen</cp:lastModifiedBy>
  <cp:revision>22</cp:revision>
  <dcterms:created xsi:type="dcterms:W3CDTF">2011-03-28T11:51:52Z</dcterms:created>
  <dcterms:modified xsi:type="dcterms:W3CDTF">2011-07-15T08:49:41Z</dcterms:modified>
</cp:coreProperties>
</file>