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6" r:id="rId24"/>
    <p:sldId id="291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455393"/>
            <a:ext cx="2445462" cy="40260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7841" y="5732448"/>
            <a:ext cx="537529" cy="170857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604448" cy="35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620689"/>
            <a:ext cx="8456663" cy="38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604448" cy="39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1" y="692696"/>
            <a:ext cx="8604448" cy="36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2" y="620688"/>
            <a:ext cx="8604448" cy="29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532440" cy="31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532440" cy="29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5199"/>
            <a:ext cx="8604448" cy="30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532440" cy="31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6" y="620688"/>
            <a:ext cx="8532440" cy="33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460432" cy="31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604448" cy="38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55" y="-2180"/>
            <a:ext cx="7155824" cy="62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672"/>
            <a:ext cx="7664796" cy="62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0" y="692696"/>
            <a:ext cx="8458610" cy="35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3" y="692696"/>
            <a:ext cx="8483387" cy="40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4" y="0"/>
            <a:ext cx="8443605" cy="40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2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0" y="548680"/>
            <a:ext cx="8565452" cy="36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604448" cy="36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532440" cy="30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2" y="620688"/>
            <a:ext cx="8604448" cy="38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604448" cy="34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620688"/>
            <a:ext cx="8460431" cy="37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9" y="620688"/>
            <a:ext cx="8604448" cy="33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803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 </cp:lastModifiedBy>
  <cp:revision>31</cp:revision>
  <dcterms:created xsi:type="dcterms:W3CDTF">2013-07-10T16:41:00Z</dcterms:created>
  <dcterms:modified xsi:type="dcterms:W3CDTF">2013-08-02T17:54:43Z</dcterms:modified>
</cp:coreProperties>
</file>