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C810-1047-488A-B514-30CCDA424309}" type="datetimeFigureOut">
              <a:rPr lang="da-DK" smtClean="0"/>
              <a:t>16-06-2021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143-D785-4A97-A86B-E827BE7CF4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ledelse - 2 ud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89811D2-0A84-4F3C-B926-7D2D8CF0F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48" y="6362631"/>
            <a:ext cx="6096851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8CBCBE3-E5FF-408E-8FBF-AA4198A49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1902"/>
          <a:stretch/>
        </p:blipFill>
        <p:spPr>
          <a:xfrm>
            <a:off x="1" y="0"/>
            <a:ext cx="774914" cy="127278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0829C88-AA00-447E-9BC6-1305C4ED2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3"/>
          <a:stretch/>
        </p:blipFill>
        <p:spPr>
          <a:xfrm>
            <a:off x="3544729" y="6362632"/>
            <a:ext cx="1662025" cy="49536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87C91D1-668D-4FB2-B364-92D378E09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9"/>
          <a:stretch/>
        </p:blipFill>
        <p:spPr>
          <a:xfrm>
            <a:off x="0" y="6362632"/>
            <a:ext cx="3544729" cy="49536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A5D10AA-46A6-4F02-A674-C06620D47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3829"/>
          <a:stretch/>
        </p:blipFill>
        <p:spPr>
          <a:xfrm>
            <a:off x="1" y="5434325"/>
            <a:ext cx="774914" cy="118548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1BA349-12D9-4DA4-9890-4CEE37A9B5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45293" y="2529757"/>
            <a:ext cx="5865499" cy="774913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660E3AF8-E0B0-494B-BDFF-2C23D62EBA77}"/>
              </a:ext>
            </a:extLst>
          </p:cNvPr>
          <p:cNvSpPr txBox="1"/>
          <p:nvPr userDrawn="1"/>
        </p:nvSpPr>
        <p:spPr>
          <a:xfrm>
            <a:off x="905742" y="6450532"/>
            <a:ext cx="346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– 2. udgave</a:t>
            </a:r>
          </a:p>
        </p:txBody>
      </p:sp>
    </p:spTree>
    <p:extLst>
      <p:ext uri="{BB962C8B-B14F-4D97-AF65-F5344CB8AC3E}">
        <p14:creationId xmlns:p14="http://schemas.microsoft.com/office/powerpoint/2010/main" val="22354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506EB00-740C-4E66-BE55-60FCF7F50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5" y="379708"/>
            <a:ext cx="8361335" cy="27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9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EB54D65-0140-4B27-B776-0B0BA6606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509" y="0"/>
            <a:ext cx="7088281" cy="63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9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7325FAD-B417-47C4-A352-238C78A42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4" y="360353"/>
            <a:ext cx="8361336" cy="379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9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C6E517-3FBE-414F-AC49-BFD359567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9" y="315279"/>
            <a:ext cx="8237349" cy="56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4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0CBC29-D236-455E-82E6-5F6FF06D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49" y="1"/>
            <a:ext cx="8308951" cy="62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2D443A-796A-4703-9274-D4B42C2B9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64210"/>
            <a:ext cx="8345837" cy="53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9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7171011-95DB-46A6-9A58-ECF596527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66" y="0"/>
            <a:ext cx="6558241" cy="63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9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ledelse - 2. udgave - PowerPoint master" id="{60DA7B4E-7F93-4BF5-9417-4EE010FD491C}" vid="{917DEAB6-4E53-4316-A6C8-45E31C7C43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Projektledelse - 2. udgave - Kap. 1</Template>
  <TotalTime>7</TotalTime>
  <Words>0</Words>
  <Application>Microsoft Office PowerPoint</Application>
  <PresentationFormat>Skærmshow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Vestergaard Olsen</dc:creator>
  <cp:lastModifiedBy>Peter Peter</cp:lastModifiedBy>
  <cp:revision>4</cp:revision>
  <dcterms:created xsi:type="dcterms:W3CDTF">2021-06-15T15:28:36Z</dcterms:created>
  <dcterms:modified xsi:type="dcterms:W3CDTF">2021-06-16T09:28:00Z</dcterms:modified>
</cp:coreProperties>
</file>