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9" r:id="rId4"/>
    <p:sldId id="260" r:id="rId5"/>
    <p:sldId id="276" r:id="rId6"/>
    <p:sldId id="277" r:id="rId7"/>
    <p:sldId id="275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266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522972" cy="64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54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638217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3" y="-2"/>
            <a:ext cx="7616904" cy="64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6" cy="62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9" y="0"/>
            <a:ext cx="7700961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404664"/>
            <a:ext cx="8791575" cy="36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476672"/>
            <a:ext cx="8791575" cy="31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5" y="-2"/>
            <a:ext cx="7752454" cy="64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8110016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780863" cy="64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4320480" cy="65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9" y="0"/>
            <a:ext cx="7361386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5" y="560543"/>
            <a:ext cx="7462574" cy="50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4" cy="49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4" cy="50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0"/>
            <a:ext cx="8791577" cy="607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9</cp:revision>
  <dcterms:created xsi:type="dcterms:W3CDTF">2012-07-25T12:14:28Z</dcterms:created>
  <dcterms:modified xsi:type="dcterms:W3CDTF">2012-08-06T09:59:36Z</dcterms:modified>
</cp:coreProperties>
</file>