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7" y="2212176"/>
            <a:ext cx="7699180" cy="2049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9236"/>
            <a:ext cx="7326224" cy="3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4" y="1887116"/>
            <a:ext cx="7613443" cy="25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4307"/>
            <a:ext cx="8168352" cy="46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7" y="1607046"/>
            <a:ext cx="7540567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741255" cy="59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0" y="1401738"/>
            <a:ext cx="7613443" cy="36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19903"/>
            <a:ext cx="7600582" cy="26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8" y="1470710"/>
            <a:ext cx="7544853" cy="33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3614290" cy="59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47738" cy="25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" y="1281962"/>
            <a:ext cx="7843504" cy="36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40" y="116632"/>
            <a:ext cx="5721514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3" y="1789882"/>
            <a:ext cx="7557714" cy="2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201906" cy="35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034719" cy="37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5303"/>
            <a:ext cx="7613443" cy="20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8" y="1553354"/>
            <a:ext cx="7531993" cy="31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7056"/>
            <a:ext cx="7600582" cy="25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3625"/>
            <a:ext cx="7570575" cy="2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3834"/>
            <a:ext cx="7287642" cy="36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1005711"/>
            <a:ext cx="7673459" cy="41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644880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1" y="116632"/>
            <a:ext cx="5454777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530564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6" y="1719229"/>
            <a:ext cx="7557714" cy="28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316222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" y="2236643"/>
            <a:ext cx="7544853" cy="19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66" y="189804"/>
            <a:ext cx="7308601" cy="58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56" y="124272"/>
            <a:ext cx="4741255" cy="59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1"/>
            <a:ext cx="4427838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40" y="116632"/>
            <a:ext cx="4947976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8" y="1570505"/>
            <a:ext cx="7656312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5" y="784895"/>
            <a:ext cx="7345753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927336" cy="4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129029" cy="3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961842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622016" cy="58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0</Words>
  <Application>Microsoft Office PowerPoint</Application>
  <PresentationFormat>Skærmshow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38</vt:i4>
      </vt:variant>
    </vt:vector>
  </HeadingPairs>
  <TitlesOfParts>
    <vt:vector size="40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26</cp:revision>
  <dcterms:created xsi:type="dcterms:W3CDTF">2015-07-14T11:20:10Z</dcterms:created>
  <dcterms:modified xsi:type="dcterms:W3CDTF">2019-07-29T11:50:23Z</dcterms:modified>
</cp:coreProperties>
</file>