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18-07-2017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18-07-2017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18-07-2017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18-07-2017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18-07-2017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18-07-2017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6 Trojka\Nye udgaver 2017\PowerPoints - Trojka.dk 2017\Diasmaster\2017-07-07_18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502"/>
            <a:ext cx="9144000" cy="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2053" name="Picture 5" descr="K:\6 Trojka\Nye udgaver 2017\PowerPoints - Trojka.dk 2017\Diasmaster\2017-07-07_18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"/>
            <a:ext cx="952633" cy="686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959723" y="6470561"/>
            <a:ext cx="2388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Organisation – 6.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18-07-2017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18-07-2017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18-07-2017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18-07-2017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18-07-2017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18-07-2017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18-07-2017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18-07-2017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18-07-2017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18-07-2017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31966"/>
            <a:ext cx="7900662" cy="2357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86" y="908720"/>
            <a:ext cx="7563906" cy="446784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43" y="5376569"/>
            <a:ext cx="79544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37" y="1414181"/>
            <a:ext cx="7554380" cy="40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27" y="404664"/>
            <a:ext cx="6807515" cy="5272824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93" y="5677488"/>
            <a:ext cx="79544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16" y="2090549"/>
            <a:ext cx="7678222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7424822" cy="37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97783"/>
            <a:ext cx="7900662" cy="19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43" y="1715123"/>
            <a:ext cx="7879228" cy="29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20" y="1556792"/>
            <a:ext cx="7879228" cy="35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14" y="476672"/>
            <a:ext cx="7634877" cy="54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32" y="1284784"/>
            <a:ext cx="7351945" cy="383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7566764" cy="55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52" y="294734"/>
            <a:ext cx="7455306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7722996" cy="46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35" y="764704"/>
            <a:ext cx="7922096" cy="50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6" y="1266531"/>
            <a:ext cx="7814925" cy="37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97" y="764704"/>
            <a:ext cx="7562001" cy="51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40" y="2201028"/>
            <a:ext cx="7930670" cy="19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7248585" cy="59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36332"/>
            <a:ext cx="7917809" cy="34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0" y="1052736"/>
            <a:ext cx="7906378" cy="46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51" y="204856"/>
            <a:ext cx="7782059" cy="5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71" y="980728"/>
            <a:ext cx="7419106" cy="46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Skærmshow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23</vt:i4>
      </vt:variant>
    </vt:vector>
  </HeadingPairs>
  <TitlesOfParts>
    <vt:vector size="25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12</cp:revision>
  <dcterms:created xsi:type="dcterms:W3CDTF">2015-07-14T11:20:10Z</dcterms:created>
  <dcterms:modified xsi:type="dcterms:W3CDTF">2017-07-18T08:47:42Z</dcterms:modified>
</cp:coreProperties>
</file>