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6"/>
  </p:notesMasterIdLst>
  <p:handoutMasterIdLst>
    <p:handoutMasterId r:id="rId17"/>
  </p:handoutMasterIdLst>
  <p:sldIdLst>
    <p:sldId id="839" r:id="rId4"/>
    <p:sldId id="870" r:id="rId5"/>
    <p:sldId id="873" r:id="rId6"/>
    <p:sldId id="871" r:id="rId7"/>
    <p:sldId id="872" r:id="rId8"/>
    <p:sldId id="874" r:id="rId9"/>
    <p:sldId id="875" r:id="rId10"/>
    <p:sldId id="877" r:id="rId11"/>
    <p:sldId id="878" r:id="rId12"/>
    <p:sldId id="879" r:id="rId13"/>
    <p:sldId id="876" r:id="rId14"/>
    <p:sldId id="880" r:id="rId15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F5561EA-76BC-09E3-C3E4-348471C4E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00" y="613059"/>
            <a:ext cx="7786877" cy="227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962612BD-122B-B74C-F6DC-380FDAC82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91" y="908578"/>
            <a:ext cx="7761174" cy="351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2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311FC61-C1FD-F8C7-0E8F-C43574E17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92" y="908579"/>
            <a:ext cx="7761174" cy="311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5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224FD3C-E3D1-2824-6847-1CC26F66C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93" y="908579"/>
            <a:ext cx="7761174" cy="200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4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C431F2E-20DD-DD1D-8625-C4D371F3A5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214"/>
          <a:stretch/>
        </p:blipFill>
        <p:spPr>
          <a:xfrm>
            <a:off x="1043606" y="908721"/>
            <a:ext cx="7808563" cy="24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3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6FFF5B8-5414-D47F-1A53-E84B4A3CAC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098" b="-1112"/>
          <a:stretch/>
        </p:blipFill>
        <p:spPr>
          <a:xfrm>
            <a:off x="1043606" y="764705"/>
            <a:ext cx="7808563" cy="26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F888E21-25A6-A5E5-D466-2E401AAB0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58" y="933013"/>
            <a:ext cx="7808563" cy="251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2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1AFC8D0-8CA8-D888-6E31-8863507E5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90" y="933013"/>
            <a:ext cx="7861190" cy="251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5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762C198-8250-2561-EEC0-FD1B748F6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90" y="908577"/>
            <a:ext cx="7804016" cy="261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5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8F6B893-65D3-FCE9-E41C-DC28A5F2C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90" y="908578"/>
            <a:ext cx="7804016" cy="307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4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60EED82-87F0-D897-E7E4-5E3D0A630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91" y="908578"/>
            <a:ext cx="7762373" cy="241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5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86FE6241-ABB8-DB27-F986-199C70522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91" y="908578"/>
            <a:ext cx="7762373" cy="258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29048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16329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237</cp:revision>
  <cp:lastPrinted>2022-03-08T16:56:00Z</cp:lastPrinted>
  <dcterms:created xsi:type="dcterms:W3CDTF">2012-08-31T07:41:01Z</dcterms:created>
  <dcterms:modified xsi:type="dcterms:W3CDTF">2022-07-05T12:15:28Z</dcterms:modified>
</cp:coreProperties>
</file>