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8" r:id="rId8"/>
    <p:sldId id="289" r:id="rId9"/>
    <p:sldId id="284" r:id="rId10"/>
    <p:sldId id="285" r:id="rId11"/>
    <p:sldId id="286" r:id="rId12"/>
    <p:sldId id="287" r:id="rId13"/>
    <p:sldId id="290" r:id="rId14"/>
    <p:sldId id="291" r:id="rId15"/>
    <p:sldId id="292" r:id="rId16"/>
    <p:sldId id="293" r:id="rId17"/>
    <p:sldId id="294" r:id="rId1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C810-1047-488A-B514-30CCDA424309}" type="datetimeFigureOut">
              <a:rPr lang="da-DK" smtClean="0"/>
              <a:t>16-06-2021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F143-D785-4A97-A86B-E827BE7CF4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9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ledelse - 2 ud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89811D2-0A84-4F3C-B926-7D2D8CF0F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48" y="6362631"/>
            <a:ext cx="6096851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68CBCBE3-E5FF-408E-8FBF-AA4198A492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1902"/>
          <a:stretch/>
        </p:blipFill>
        <p:spPr>
          <a:xfrm>
            <a:off x="1" y="0"/>
            <a:ext cx="774914" cy="127278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0829C88-AA00-447E-9BC6-1305C4ED22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53"/>
          <a:stretch/>
        </p:blipFill>
        <p:spPr>
          <a:xfrm>
            <a:off x="3544729" y="6362632"/>
            <a:ext cx="1662025" cy="495369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287C91D1-668D-4FB2-B364-92D378E09E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79"/>
          <a:stretch/>
        </p:blipFill>
        <p:spPr>
          <a:xfrm>
            <a:off x="0" y="6362632"/>
            <a:ext cx="3544729" cy="495369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A5D10AA-46A6-4F02-A674-C06620D47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3829"/>
          <a:stretch/>
        </p:blipFill>
        <p:spPr>
          <a:xfrm>
            <a:off x="1" y="5434325"/>
            <a:ext cx="774914" cy="118548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31BA349-12D9-4DA4-9890-4CEE37A9B5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45293" y="2529757"/>
            <a:ext cx="5865499" cy="774913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660E3AF8-E0B0-494B-BDFF-2C23D62EBA77}"/>
              </a:ext>
            </a:extLst>
          </p:cNvPr>
          <p:cNvSpPr txBox="1"/>
          <p:nvPr userDrawn="1"/>
        </p:nvSpPr>
        <p:spPr>
          <a:xfrm>
            <a:off x="905742" y="6450532"/>
            <a:ext cx="3469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– 2. udgave</a:t>
            </a:r>
          </a:p>
        </p:txBody>
      </p:sp>
    </p:spTree>
    <p:extLst>
      <p:ext uri="{BB962C8B-B14F-4D97-AF65-F5344CB8AC3E}">
        <p14:creationId xmlns:p14="http://schemas.microsoft.com/office/powerpoint/2010/main" val="223544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5AA207B-A586-4D0E-9668-EE373F7FF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2" y="372384"/>
            <a:ext cx="8345838" cy="278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7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8F80558-027D-456A-8E66-20688DEE8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11" y="369389"/>
            <a:ext cx="8326690" cy="29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9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E3B762E-358A-4D55-ABFD-E8941EE27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94" y="389339"/>
            <a:ext cx="8332791" cy="268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12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00D8DD8-930B-46DA-A6DF-F402F2731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2" y="379971"/>
            <a:ext cx="8345838" cy="412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52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D9765DD-B3B4-4EDB-B12F-9B1B02A3A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57" y="331570"/>
            <a:ext cx="8370844" cy="538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46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3C3784A-A8F8-4FCA-BEDE-31B735E37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16" y="342792"/>
            <a:ext cx="8369084" cy="509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23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B890CB0-A735-4B08-A5C6-4A6E03ADF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15" y="350088"/>
            <a:ext cx="8353586" cy="507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56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1AE9EF9-35B9-4809-8463-04A444EDA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56" y="331353"/>
            <a:ext cx="8355644" cy="54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04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CEA12A-8E30-4756-865F-D8B3F6037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14" y="332154"/>
            <a:ext cx="8353586" cy="59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5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9B32DCA-C7F0-4453-A4BC-03CB6BE8A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3" y="360667"/>
            <a:ext cx="8345837" cy="47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179C447-C329-43A7-AA7C-176865C8B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3" y="365056"/>
            <a:ext cx="8345837" cy="358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05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AC63CA9-E60E-4B8C-A03B-91EE7203F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2" y="321929"/>
            <a:ext cx="8338088" cy="430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76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D7D0D34-05B2-47D5-A16E-F84E18C3E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2" y="302942"/>
            <a:ext cx="8345838" cy="570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68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7CF1753-A7B5-451B-9ECA-4DBB0441F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320" y="0"/>
            <a:ext cx="3917376" cy="636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94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1833167-BA3B-4418-8EE2-ACC626049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67" y="0"/>
            <a:ext cx="7820474" cy="630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5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FDBA901-3655-4E5D-8259-5D511650D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624" y="0"/>
            <a:ext cx="7725905" cy="633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4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3A615B0-CDEC-43DF-887F-1FB0F3954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2" y="371903"/>
            <a:ext cx="8338088" cy="378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28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jektledelse - 2. udgave - PowerPoint master" id="{60DA7B4E-7F93-4BF5-9417-4EE010FD491C}" vid="{917DEAB6-4E53-4316-A6C8-45E31C7C43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Projektledelse - 2. udgave - Kap. 1</Template>
  <TotalTime>696</TotalTime>
  <Words>0</Words>
  <Application>Microsoft Office PowerPoint</Application>
  <PresentationFormat>Skærmshow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Niels Vestergaard Olsen</dc:creator>
  <cp:lastModifiedBy>Peter Peter</cp:lastModifiedBy>
  <cp:revision>17</cp:revision>
  <dcterms:created xsi:type="dcterms:W3CDTF">2021-06-15T15:28:36Z</dcterms:created>
  <dcterms:modified xsi:type="dcterms:W3CDTF">2021-06-16T19:00:08Z</dcterms:modified>
</cp:coreProperties>
</file>