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629525" cy="2023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9" y="1914381"/>
            <a:ext cx="7659529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0202"/>
            <a:ext cx="7603808" cy="31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720590" cy="58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3901"/>
            <a:ext cx="7646670" cy="34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59890"/>
            <a:ext cx="763809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61391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2" y="1340768"/>
            <a:ext cx="7646670" cy="37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9637"/>
            <a:ext cx="7582376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75706"/>
            <a:ext cx="7586663" cy="21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65" y="1412776"/>
            <a:ext cx="7492365" cy="37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799"/>
            <a:ext cx="7599521" cy="3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986"/>
            <a:ext cx="803433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13</vt:i4>
      </vt:variant>
    </vt:vector>
  </HeadingPairs>
  <TitlesOfParts>
    <vt:vector size="1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2019-07-27T09:04:31Z</dcterms:modified>
</cp:coreProperties>
</file>