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6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24-08-2011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1" y="1124744"/>
            <a:ext cx="77243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1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052736"/>
            <a:ext cx="714506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6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41744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3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54" y="1052736"/>
            <a:ext cx="731058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5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09" y="1124744"/>
            <a:ext cx="724482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5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0"/>
            <a:ext cx="7211869" cy="343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47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07136"/>
            <a:ext cx="5520145" cy="607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3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27781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41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31" y="1268760"/>
            <a:ext cx="743242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76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6440"/>
            <a:ext cx="6307946" cy="618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1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10" y="1312552"/>
            <a:ext cx="7321664" cy="41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10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97" y="908720"/>
            <a:ext cx="734481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1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36" y="764704"/>
            <a:ext cx="727262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6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255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50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7216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0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08925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03" y="478216"/>
            <a:ext cx="4059228" cy="342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1318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33</cp:revision>
  <dcterms:created xsi:type="dcterms:W3CDTF">2011-03-28T11:51:52Z</dcterms:created>
  <dcterms:modified xsi:type="dcterms:W3CDTF">2011-08-24T11:27:45Z</dcterms:modified>
</cp:coreProperties>
</file>