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70" r:id="rId4"/>
    <p:sldId id="271" r:id="rId5"/>
    <p:sldId id="272" r:id="rId6"/>
    <p:sldId id="273" r:id="rId7"/>
    <p:sldId id="274" r:id="rId8"/>
    <p:sldId id="275" r:id="rId9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82333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32191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8098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41717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6300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37155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2276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06457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455393"/>
            <a:ext cx="2445462" cy="402607"/>
          </a:xfrm>
          <a:prstGeom prst="rect">
            <a:avLst/>
          </a:prstGeom>
        </p:spPr>
      </p:pic>
      <p:pic>
        <p:nvPicPr>
          <p:cNvPr id="3" name="Billed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37841" y="5732448"/>
            <a:ext cx="537529" cy="1708572"/>
          </a:xfrm>
          <a:prstGeom prst="rect">
            <a:avLst/>
          </a:prstGeom>
        </p:spPr>
      </p:pic>
      <p:pic>
        <p:nvPicPr>
          <p:cNvPr id="4" name="Billede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236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79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0282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13799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12271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806" y="620688"/>
            <a:ext cx="8604448" cy="2803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264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232" y="646233"/>
            <a:ext cx="8532440" cy="2942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652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794" y="620688"/>
            <a:ext cx="8532440" cy="4366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652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078" y="620688"/>
            <a:ext cx="8604448" cy="3900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652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76672"/>
            <a:ext cx="8604448" cy="3949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652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90" y="548680"/>
            <a:ext cx="8604448" cy="3800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652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48679"/>
            <a:ext cx="8604448" cy="3767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652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851" y="476672"/>
            <a:ext cx="8604448" cy="3970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652776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0</Words>
  <Application>Microsoft Office PowerPoint</Application>
  <PresentationFormat>Skærmshow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8</vt:i4>
      </vt:variant>
    </vt:vector>
  </HeadingPairs>
  <TitlesOfParts>
    <vt:vector size="9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Peter Schmalz</dc:creator>
  <cp:lastModifiedBy> </cp:lastModifiedBy>
  <cp:revision>25</cp:revision>
  <dcterms:created xsi:type="dcterms:W3CDTF">2013-07-10T16:41:00Z</dcterms:created>
  <dcterms:modified xsi:type="dcterms:W3CDTF">2013-08-02T17:45:54Z</dcterms:modified>
</cp:coreProperties>
</file>