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6"/>
  </p:notesMasterIdLst>
  <p:handoutMasterIdLst>
    <p:handoutMasterId r:id="rId27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901" r:id="rId17"/>
    <p:sldId id="903" r:id="rId18"/>
    <p:sldId id="904" r:id="rId19"/>
    <p:sldId id="902" r:id="rId20"/>
    <p:sldId id="895" r:id="rId21"/>
    <p:sldId id="896" r:id="rId22"/>
    <p:sldId id="897" r:id="rId23"/>
    <p:sldId id="898" r:id="rId24"/>
    <p:sldId id="900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CA35A22-0B57-66DC-45A3-43F04947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00" y="2320650"/>
            <a:ext cx="7512817" cy="22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AF2E80A-36C5-6735-E7B8-A1B0C1D5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3" y="2211867"/>
            <a:ext cx="7627068" cy="22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15F99E0-37E2-BDB6-432E-B13090F2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07" y="9628"/>
            <a:ext cx="5349704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BEF640B-BF0F-EFFF-39D0-5ED83F9A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66" y="1772816"/>
            <a:ext cx="7525353" cy="31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D3F980E-5E13-DE55-85B9-F848030E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92" y="2057303"/>
            <a:ext cx="7512936" cy="23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68687B2-6953-BD8C-25A9-0638E3981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8640"/>
            <a:ext cx="4464496" cy="58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68687B2-6953-BD8C-25A9-0638E3981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97"/>
          <a:stretch/>
        </p:blipFill>
        <p:spPr>
          <a:xfrm>
            <a:off x="1259632" y="1484784"/>
            <a:ext cx="7128791" cy="34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1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F2C9117-9420-9928-4442-62FB340DB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64"/>
          <a:stretch/>
        </p:blipFill>
        <p:spPr>
          <a:xfrm>
            <a:off x="1547664" y="404664"/>
            <a:ext cx="6784293" cy="55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7CFE00-DF2D-B2BF-4470-C2A3756D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8640"/>
            <a:ext cx="7200800" cy="60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152B2B7-9E7B-D74D-5A25-FADBF777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77" y="260648"/>
            <a:ext cx="7200800" cy="57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3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572045-E257-49DA-A4F6-48CCC29B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21" y="1772816"/>
            <a:ext cx="744243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73C6C2-AE9A-AFA3-153A-F25A9946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59" y="2191223"/>
            <a:ext cx="7551262" cy="27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4A59D2-CF55-48D5-739A-B3F3E7CE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86" y="2234976"/>
            <a:ext cx="7401562" cy="22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6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00E1E6-EFE9-5061-4BC9-45932F2F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13276"/>
            <a:ext cx="7443059" cy="17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4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26E8A5C-47C4-8434-0F3C-2FA04A68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262" y="1215919"/>
            <a:ext cx="7488411" cy="42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0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4FC5FA-B24B-892A-2420-C3051278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05" y="332656"/>
            <a:ext cx="769328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DF7755-C063-0D21-D4D8-7437AFE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937" y="692696"/>
            <a:ext cx="4072514" cy="48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A610927-A889-FF57-2716-0AEE1861D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51545"/>
            <a:ext cx="7668539" cy="44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BCE69D9-FF7C-91A5-C120-3A72AC95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81" y="1397948"/>
            <a:ext cx="7675123" cy="37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97D5F71-FE1D-F0AC-0258-8F6F685A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54" y="79736"/>
            <a:ext cx="5506032" cy="60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62181AA-6570-1F28-0830-3BA86A13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09" y="2137645"/>
            <a:ext cx="7645940" cy="22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F40A4FB-E27F-2928-8754-88B83561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1916832"/>
            <a:ext cx="7636213" cy="28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4612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16416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248</cp:revision>
  <cp:lastPrinted>2023-07-11T08:57:53Z</cp:lastPrinted>
  <dcterms:created xsi:type="dcterms:W3CDTF">2012-08-31T07:41:01Z</dcterms:created>
  <dcterms:modified xsi:type="dcterms:W3CDTF">2023-07-21T10:07:24Z</dcterms:modified>
</cp:coreProperties>
</file>