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7"/>
  </p:notesMasterIdLst>
  <p:handoutMasterIdLst>
    <p:handoutMasterId r:id="rId38"/>
  </p:handoutMasterIdLst>
  <p:sldIdLst>
    <p:sldId id="838" r:id="rId4"/>
    <p:sldId id="839" r:id="rId5"/>
    <p:sldId id="881" r:id="rId6"/>
    <p:sldId id="841" r:id="rId7"/>
    <p:sldId id="882" r:id="rId8"/>
    <p:sldId id="883" r:id="rId9"/>
    <p:sldId id="884" r:id="rId10"/>
    <p:sldId id="885" r:id="rId11"/>
    <p:sldId id="886" r:id="rId12"/>
    <p:sldId id="887" r:id="rId13"/>
    <p:sldId id="888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889" r:id="rId26"/>
    <p:sldId id="844" r:id="rId27"/>
    <p:sldId id="843" r:id="rId28"/>
    <p:sldId id="901" r:id="rId29"/>
    <p:sldId id="902" r:id="rId30"/>
    <p:sldId id="903" r:id="rId31"/>
    <p:sldId id="904" r:id="rId32"/>
    <p:sldId id="905" r:id="rId33"/>
    <p:sldId id="906" r:id="rId34"/>
    <p:sldId id="845" r:id="rId35"/>
    <p:sldId id="907" r:id="rId3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1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12-07-2023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266B17-189E-06A0-1996-2AC5D144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78" y="2327646"/>
            <a:ext cx="7498443" cy="22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C1AEE7-46ED-AADF-E7C6-518479A1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83" y="1308606"/>
            <a:ext cx="4047140" cy="32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673345-F7A2-A9B3-9AEC-CA904B82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0" y="2132856"/>
            <a:ext cx="7968865" cy="18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97C028-FE0E-862E-4976-532DE41C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07" y="1339984"/>
            <a:ext cx="4102895" cy="30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D61038C-4D03-F51E-76ED-2515D57EA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07"/>
          <a:stretch/>
        </p:blipFill>
        <p:spPr>
          <a:xfrm>
            <a:off x="2721607" y="1350263"/>
            <a:ext cx="4097482" cy="30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DA9348-5E87-A951-7A78-44C66D7F4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99"/>
          <a:stretch/>
        </p:blipFill>
        <p:spPr>
          <a:xfrm>
            <a:off x="2721607" y="1350263"/>
            <a:ext cx="4097482" cy="31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B754257-D0BD-0BEC-FDFF-FC6AC5BF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0" y="836712"/>
            <a:ext cx="7968865" cy="47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3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66A4BD-C1C4-C3A9-5509-5570FDDA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07" y="692696"/>
            <a:ext cx="4097482" cy="49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4472A91-2538-5638-22EC-7827EDD5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2284015"/>
            <a:ext cx="7966954" cy="17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645FAC3-DE1C-C5F6-48BC-237F222A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64" y="963021"/>
            <a:ext cx="4060098" cy="43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CD0448-11B3-4F07-D5F6-0B373356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25" y="614444"/>
            <a:ext cx="7966953" cy="54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344384-EFC9-6485-4DC3-09FBDB5F6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54" y="2152428"/>
            <a:ext cx="7571067" cy="26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6D7A4A0-76A2-C467-1249-11C388595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04"/>
          <a:stretch/>
        </p:blipFill>
        <p:spPr>
          <a:xfrm>
            <a:off x="2768953" y="1523061"/>
            <a:ext cx="4060098" cy="32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1FAA2EE-7BBE-032F-6B70-796813292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0"/>
          <a:stretch/>
        </p:blipFill>
        <p:spPr>
          <a:xfrm>
            <a:off x="2768953" y="1331084"/>
            <a:ext cx="4060098" cy="35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5EE04A1-C998-A654-AD9C-7FF1CC34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93" y="362488"/>
            <a:ext cx="7845080" cy="55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714DED7-2ED0-0726-E54A-75A4DE939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93" y="386341"/>
            <a:ext cx="7808684" cy="58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4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3331088-F1B0-4AE1-6AA9-C68EB357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87" y="337203"/>
            <a:ext cx="7822791" cy="136360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E96C765-FA08-EFFC-B323-F27128525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28" y="1700808"/>
            <a:ext cx="7804553" cy="44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8360A60-CD75-BBEE-73F6-C17B64CFC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84" y="1556792"/>
            <a:ext cx="7828452" cy="37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ED1FD2-228D-62B7-CC23-0A998426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72" y="972454"/>
            <a:ext cx="4061995" cy="43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6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20CC60-0092-58DF-B93F-CF5380F4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01" y="690346"/>
            <a:ext cx="7831800" cy="49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1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DA9EA3A-10FC-AE8B-5FE5-5A15C2B6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02" y="980728"/>
            <a:ext cx="7831800" cy="46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B063CDD-FC4C-9285-FAC4-2BB26FDD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59" y="988584"/>
            <a:ext cx="4012041" cy="40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3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2EF70ED-D614-66C4-BF07-367DF24F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32" y="2162506"/>
            <a:ext cx="3911335" cy="25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73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7631211-C340-82C1-A984-D5705330F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57"/>
          <a:stretch/>
        </p:blipFill>
        <p:spPr>
          <a:xfrm>
            <a:off x="2807859" y="1031905"/>
            <a:ext cx="3992991" cy="35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3BE25CF-BBC6-B4D4-1227-4AABC661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29"/>
          <a:stretch/>
        </p:blipFill>
        <p:spPr>
          <a:xfrm>
            <a:off x="2807859" y="188640"/>
            <a:ext cx="3992991" cy="58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376CE9-AB5A-698D-7231-ADB62D79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02" y="980728"/>
            <a:ext cx="7870055" cy="45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C0C26CB-AA9A-6CFD-BC28-B873267E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622679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402196A-09D0-1D49-428A-0E56A0C2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2" y="1850627"/>
            <a:ext cx="797121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CA9352-94B4-F3AA-AD55-43980EBB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342" y="1275927"/>
            <a:ext cx="4104456" cy="36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44FD526-567D-D498-C865-327BF0A3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2" y="1628800"/>
            <a:ext cx="7971211" cy="35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5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76F77BB-3B7C-972C-9386-5E155939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1768613"/>
            <a:ext cx="7996136" cy="29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4FA6530-5CA2-C60F-F915-D4DF1E57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1148387"/>
            <a:ext cx="7996136" cy="43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EC3BAEC-2B72-E0C0-B76E-D92F32AD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1133343"/>
            <a:ext cx="7982809" cy="42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746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16445</TotalTime>
  <Words>0</Words>
  <Application>Microsoft Office PowerPoint</Application>
  <PresentationFormat>Skærmshow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2023-07-11T08:57:53Z</cp:lastPrinted>
  <dcterms:created xsi:type="dcterms:W3CDTF">2012-08-31T07:41:01Z</dcterms:created>
  <dcterms:modified xsi:type="dcterms:W3CDTF">2023-07-12T17:25:44Z</dcterms:modified>
</cp:coreProperties>
</file>