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0" y="692696"/>
            <a:ext cx="8586217" cy="246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24</cp:revision>
  <dcterms:created xsi:type="dcterms:W3CDTF">2013-07-10T16:41:00Z</dcterms:created>
  <dcterms:modified xsi:type="dcterms:W3CDTF">2013-08-02T17:42:08Z</dcterms:modified>
</cp:coreProperties>
</file>