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233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219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809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171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630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715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227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6457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3" name="Billed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4" name="Billed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7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028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379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227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56" y="548680"/>
            <a:ext cx="8532440" cy="385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264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985" y="260648"/>
            <a:ext cx="8518014" cy="4507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187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57" y="404664"/>
            <a:ext cx="8576242" cy="3392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187028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0</Words>
  <Application>Microsoft Office PowerPoint</Application>
  <PresentationFormat>Skærmshow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3</vt:i4>
      </vt:variant>
    </vt:vector>
  </HeadingPairs>
  <TitlesOfParts>
    <vt:vector size="4" baseType="lpstr">
      <vt:lpstr>Kontortema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Peter Schmalz</dc:creator>
  <cp:lastModifiedBy> </cp:lastModifiedBy>
  <cp:revision>34</cp:revision>
  <dcterms:created xsi:type="dcterms:W3CDTF">2013-07-10T16:41:00Z</dcterms:created>
  <dcterms:modified xsi:type="dcterms:W3CDTF">2013-08-02T17:58:25Z</dcterms:modified>
</cp:coreProperties>
</file>