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45"/>
  </p:notesMasterIdLst>
  <p:handoutMasterIdLst>
    <p:handoutMasterId r:id="rId46"/>
  </p:handoutMasterIdLst>
  <p:sldIdLst>
    <p:sldId id="838" r:id="rId4"/>
    <p:sldId id="839" r:id="rId5"/>
    <p:sldId id="841" r:id="rId6"/>
    <p:sldId id="844" r:id="rId7"/>
    <p:sldId id="843" r:id="rId8"/>
    <p:sldId id="845" r:id="rId9"/>
    <p:sldId id="846" r:id="rId10"/>
    <p:sldId id="847" r:id="rId11"/>
    <p:sldId id="848" r:id="rId12"/>
    <p:sldId id="849" r:id="rId13"/>
    <p:sldId id="850" r:id="rId14"/>
    <p:sldId id="851" r:id="rId15"/>
    <p:sldId id="852" r:id="rId16"/>
    <p:sldId id="853" r:id="rId17"/>
    <p:sldId id="854" r:id="rId18"/>
    <p:sldId id="856" r:id="rId19"/>
    <p:sldId id="855" r:id="rId20"/>
    <p:sldId id="858" r:id="rId21"/>
    <p:sldId id="857" r:id="rId22"/>
    <p:sldId id="860" r:id="rId23"/>
    <p:sldId id="861" r:id="rId24"/>
    <p:sldId id="859" r:id="rId25"/>
    <p:sldId id="862" r:id="rId26"/>
    <p:sldId id="863" r:id="rId27"/>
    <p:sldId id="864" r:id="rId28"/>
    <p:sldId id="865" r:id="rId29"/>
    <p:sldId id="866" r:id="rId30"/>
    <p:sldId id="867" r:id="rId31"/>
    <p:sldId id="868" r:id="rId32"/>
    <p:sldId id="870" r:id="rId33"/>
    <p:sldId id="869" r:id="rId34"/>
    <p:sldId id="871" r:id="rId35"/>
    <p:sldId id="872" r:id="rId36"/>
    <p:sldId id="873" r:id="rId37"/>
    <p:sldId id="874" r:id="rId38"/>
    <p:sldId id="875" r:id="rId39"/>
    <p:sldId id="876" r:id="rId40"/>
    <p:sldId id="879" r:id="rId41"/>
    <p:sldId id="877" r:id="rId42"/>
    <p:sldId id="878" r:id="rId43"/>
    <p:sldId id="880" r:id="rId4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2E68E26-1226-3E7F-1370-35BC052A6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27645"/>
            <a:ext cx="7512817" cy="22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8207761-285F-A6CE-3205-9355264F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94" y="1183367"/>
            <a:ext cx="4053274" cy="40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9940D91-3299-9AD9-4702-2B7E2BF9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90" y="1215908"/>
            <a:ext cx="4045249" cy="32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F0FE727-F631-E58A-BFAB-768744232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93" y="1226353"/>
            <a:ext cx="4024092" cy="348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7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9EBB50-A1DD-F309-2395-3FC1AC56C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531" y="1209989"/>
            <a:ext cx="4028240" cy="32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4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E2B8DC8-5E2A-08F0-44C8-A660A8974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531" y="1209989"/>
            <a:ext cx="4039737" cy="34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0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ECEBB56-2B75-5098-7BA0-A89B3E28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52" y="1204752"/>
            <a:ext cx="798645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7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A950BB2-F179-4521-C86C-E013B149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08" y="1209989"/>
            <a:ext cx="4028460" cy="28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8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A09D1EF-6B5D-B09F-2D34-50164BF5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63590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3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1317424-FA84-3499-AE46-71B048FA1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08" y="1207024"/>
            <a:ext cx="4028460" cy="32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A8DB43C-D348-AA99-7CF2-A6655D17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77" y="990074"/>
            <a:ext cx="8001693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4663733-1E40-A182-8B46-CC66EA25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68860"/>
            <a:ext cx="757810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89C0B5-2E0D-0F33-DCF9-B0044E5C8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84784"/>
            <a:ext cx="7524328" cy="20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3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0EE11F3-FD67-79B2-FAB1-D88EA374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98" y="1484784"/>
            <a:ext cx="7482902" cy="16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0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9F93854-CFB3-D32C-4B54-F707B7844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08" y="1207024"/>
            <a:ext cx="4057643" cy="28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91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6DC8735-DDBE-3398-B44D-4163BB7E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7571184" cy="27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90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435761A-D349-24CB-F165-E391BCB61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98" y="1893701"/>
            <a:ext cx="7587575" cy="14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7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C3B648-5D91-88DA-3B48-2CC3E24F6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571" y="1207024"/>
            <a:ext cx="4022880" cy="34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6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EA727CD-3BDC-8182-9DEF-3FF20BEB5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18" y="1222671"/>
            <a:ext cx="3994288" cy="34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034208-90C5-ED31-FA83-7E1308A8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162" y="679807"/>
            <a:ext cx="4023471" cy="49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58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8300D0A-3733-8DD3-AE07-770ADCE33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22" y="1428561"/>
            <a:ext cx="7557136" cy="27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5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C201D0C-43A1-6F66-6690-F975C95C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22" y="1431176"/>
            <a:ext cx="7557136" cy="34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7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E9D3890B-0D99-A609-D4B1-6DA7F7584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50" y="548680"/>
            <a:ext cx="7442305" cy="54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797CE8E-AE79-4322-93CF-9168B74E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74" y="476672"/>
            <a:ext cx="4013743" cy="53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1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5264EA6-48D3-236C-BB64-E30FE33D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22" y="1431176"/>
            <a:ext cx="7525612" cy="27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4AA99A9-948D-9FEF-27ED-9497D5D8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28" y="528876"/>
            <a:ext cx="4008073" cy="52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7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C94A7A5-DF81-8660-9767-768E630D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43" y="764704"/>
            <a:ext cx="3959591" cy="42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6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A5F773A-3EB3-AA1D-B072-CB7A3033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4" y="1402962"/>
            <a:ext cx="7568119" cy="39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7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2B097E2-87ED-D726-AD82-E130E958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84" y="763099"/>
            <a:ext cx="3980750" cy="42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7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E4959EC-A86C-6D61-5965-601F58F8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91" y="980728"/>
            <a:ext cx="3972632" cy="47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5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8D96FD4-CB92-7444-40D1-CC202C20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25" y="1000284"/>
            <a:ext cx="3982454" cy="44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45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E61729D-1F4F-C3D0-4152-C57B07743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48"/>
            <a:ext cx="657111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57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C2EC261-BF61-AE13-A6BC-66191805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98" y="1364050"/>
            <a:ext cx="7616757" cy="25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4DFD4B1-6C9F-A4BE-81FA-7FF98807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80728"/>
            <a:ext cx="7186002" cy="40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59AED12-625E-FE3D-CB3F-CCC0FA23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73" y="831467"/>
            <a:ext cx="7570798" cy="43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8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6004030-7C1E-341E-10A8-2CCB921C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72" y="803000"/>
            <a:ext cx="7578181" cy="47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8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C6F65DB-93D2-6035-F7B0-BE7908B5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268760"/>
            <a:ext cx="4104456" cy="40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2B00C27-98CE-9B48-C4F0-38F94E6D2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73" y="1268760"/>
            <a:ext cx="408553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A24A88-1D6D-F25C-1074-8990AE74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83" y="1254551"/>
            <a:ext cx="4065038" cy="38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2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8C44120-6B64-7630-7E5E-7DCB643E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83" y="728055"/>
            <a:ext cx="4065038" cy="485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B3C35C0-2CCD-BFD9-47FA-CDDFC3D9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62" y="1196752"/>
            <a:ext cx="4064706" cy="29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0842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16395</TotalTime>
  <Words>0</Words>
  <Application>Microsoft Office PowerPoint</Application>
  <PresentationFormat>Skærmshow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244</cp:revision>
  <cp:lastPrinted>2023-07-11T08:57:53Z</cp:lastPrinted>
  <dcterms:created xsi:type="dcterms:W3CDTF">2012-08-31T07:41:01Z</dcterms:created>
  <dcterms:modified xsi:type="dcterms:W3CDTF">2023-07-11T13:37:05Z</dcterms:modified>
</cp:coreProperties>
</file>