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57"/>
  </p:notesMasterIdLst>
  <p:handoutMasterIdLst>
    <p:handoutMasterId r:id="rId58"/>
  </p:handoutMasterIdLst>
  <p:sldIdLst>
    <p:sldId id="838" r:id="rId4"/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908" r:id="rId33"/>
    <p:sldId id="909" r:id="rId34"/>
    <p:sldId id="910" r:id="rId35"/>
    <p:sldId id="911" r:id="rId36"/>
    <p:sldId id="912" r:id="rId37"/>
    <p:sldId id="913" r:id="rId38"/>
    <p:sldId id="914" r:id="rId39"/>
    <p:sldId id="915" r:id="rId40"/>
    <p:sldId id="916" r:id="rId41"/>
    <p:sldId id="917" r:id="rId42"/>
    <p:sldId id="918" r:id="rId43"/>
    <p:sldId id="841" r:id="rId44"/>
    <p:sldId id="844" r:id="rId45"/>
    <p:sldId id="919" r:id="rId46"/>
    <p:sldId id="920" r:id="rId47"/>
    <p:sldId id="921" r:id="rId48"/>
    <p:sldId id="922" r:id="rId49"/>
    <p:sldId id="923" r:id="rId50"/>
    <p:sldId id="924" r:id="rId51"/>
    <p:sldId id="925" r:id="rId52"/>
    <p:sldId id="843" r:id="rId53"/>
    <p:sldId id="926" r:id="rId54"/>
    <p:sldId id="927" r:id="rId55"/>
    <p:sldId id="928" r:id="rId56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2A2332C-20F3-4684-D4E8-4D1A25DB7E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81" y="2304775"/>
            <a:ext cx="7582280" cy="224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0CC9247-F260-6077-2A60-DE549D306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32656"/>
            <a:ext cx="5043509" cy="55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0C10AB6D-B009-8803-6F34-E0249E77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576" y="1052736"/>
            <a:ext cx="7513330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3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F3EC7BF-F9AE-BCEE-6844-BEC167B57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00" y="1365304"/>
            <a:ext cx="7520556" cy="407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945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72267C1-0B5D-84CB-1CFC-58B9E23F7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39" y="1645052"/>
            <a:ext cx="4131233" cy="300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57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95A1B02-021E-6338-0AF5-F25324D77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251598"/>
            <a:ext cx="7542135" cy="42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72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5A1D8EE-5272-4A02-BD2F-E6AE326D0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156" y="663397"/>
            <a:ext cx="7141350" cy="506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4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72CCE38-2CE4-9F0E-8945-79BCCD6B7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691"/>
          <a:stretch/>
        </p:blipFill>
        <p:spPr>
          <a:xfrm>
            <a:off x="2738955" y="1623444"/>
            <a:ext cx="4099589" cy="25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3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5981990-B51F-A206-7E2C-BFBEBF66C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453"/>
          <a:stretch/>
        </p:blipFill>
        <p:spPr>
          <a:xfrm>
            <a:off x="2738955" y="1379458"/>
            <a:ext cx="4099589" cy="384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30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898AD46-EBDC-02E2-AE10-14E5B5424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934" y="1988840"/>
            <a:ext cx="7159557" cy="245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4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AA64EB6-899D-59A0-48FD-CFFD6175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658" y="1422561"/>
            <a:ext cx="4123613" cy="323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6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379F88D-75E6-3E5B-66CF-D08C42D3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2155550"/>
            <a:ext cx="7616758" cy="262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251FFEA-F229-98E4-0ECC-F981B82FA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13" y="1949788"/>
            <a:ext cx="7179013" cy="261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54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1C900F9-531A-1D7C-A483-AC75A35FB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445" y="1403509"/>
            <a:ext cx="4137555" cy="332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13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637E827-84F3-B6FE-2241-F9C7D63C1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685" y="1282144"/>
            <a:ext cx="7198468" cy="423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46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7F580A-EE8F-FE6E-B5FF-BE84E0110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6632"/>
            <a:ext cx="6170278" cy="608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32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A89D31C-5A7C-7674-F6A7-A472592B4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968" y="834815"/>
            <a:ext cx="7248368" cy="489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32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67770CB-3112-057B-D293-72DF357DE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66" y="864947"/>
            <a:ext cx="7262826" cy="409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633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FFD9DF3F-18BC-2584-D005-B6EED06BE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10" y="1056257"/>
            <a:ext cx="7291999" cy="38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28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9AD1D4B-EAE3-C4A4-78AE-17F928A55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10" y="709374"/>
            <a:ext cx="7291999" cy="495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70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489A00C-8A59-D651-27EE-B243B4A93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017" y="1392660"/>
            <a:ext cx="4207894" cy="366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46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D956279-FC7A-CCCB-531A-BEE06FB22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0176" y="1410095"/>
            <a:ext cx="4177007" cy="33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351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B118133-203D-0B9B-A089-45DEAB88F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228" y="1279915"/>
            <a:ext cx="4070406" cy="305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0858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F5B92D-D983-B5CD-FC85-408D85E90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630" y="696904"/>
            <a:ext cx="7317979" cy="51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6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A6C7AD6-6F19-0EF1-682F-58C6BD1AE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864" y="257486"/>
            <a:ext cx="6153357" cy="58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30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FA87060-68B2-4283-A101-0C0BF0D3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612" y="332621"/>
            <a:ext cx="3638408" cy="539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304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5465D64-40E8-525F-AD1D-D225C0C5A5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980728"/>
            <a:ext cx="7072123" cy="45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097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252FEA5-7CCD-A5BA-AF26-84A768576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77" y="1446142"/>
            <a:ext cx="4156606" cy="351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625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A6D6F34-8EA9-2C15-A89D-00B2CF781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50" y="833254"/>
            <a:ext cx="7329814" cy="475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87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E13E3CB-DA46-CE04-C11A-2B343DC6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157" y="2060848"/>
            <a:ext cx="7361104" cy="26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25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D5BDAE58-9B0F-C521-4AF1-D2C535F11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572921"/>
            <a:ext cx="7456460" cy="50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46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23986E8-DAC6-7EA9-684F-E3DCDDB04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760" y="1841697"/>
            <a:ext cx="7398839" cy="1864541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163A48FE-3F9C-6C54-3743-D8A3C9F7E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431" y="3620067"/>
            <a:ext cx="7434410" cy="208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49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3D52C3B6-1A3F-AE09-2F02-3AAF8724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20" y="222655"/>
            <a:ext cx="7311679" cy="580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72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24144F8-919A-7CAA-8029-8105382B5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96" y="1278753"/>
            <a:ext cx="4140203" cy="40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7269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44291F2-9AC2-C645-46A7-C35430223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16632"/>
            <a:ext cx="4785775" cy="59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85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572D003-7C6E-3650-2D23-121B665C7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620688"/>
            <a:ext cx="7344816" cy="50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E9DD04C4-0F2A-86B9-C74E-D5FDEDDBE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567" y="1420520"/>
            <a:ext cx="7380684" cy="410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548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BD0DCB5-7A6C-ACCB-0CE1-5F4F1FA8F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520" y="930116"/>
            <a:ext cx="7321205" cy="458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474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0932F26-3165-931D-DD0A-0500AC7FC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85" y="1500963"/>
            <a:ext cx="7323166" cy="37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090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DCF1B97-9A29-00C9-98F1-4EAAB63C9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07" y="196426"/>
            <a:ext cx="7321205" cy="57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4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FB46D9C-22F8-0417-0FB3-7E1781DE5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684" y="572421"/>
            <a:ext cx="7234183" cy="523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186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946EC831-F114-F839-D9B3-3707C5BAB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430" y="338956"/>
            <a:ext cx="4255870" cy="572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0556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91B75A5-7F3B-8DEE-7761-170A030D2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052" y="844719"/>
            <a:ext cx="4080196" cy="438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9448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D68DAAC-0545-AA73-2F95-CE26F1801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810" y="354086"/>
            <a:ext cx="6281729" cy="563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53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31516FE-4CBD-6A94-4719-AAEC21B3C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1484784"/>
            <a:ext cx="7659255" cy="363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74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4EF09E68-EA25-10EE-7404-734209C7D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16632"/>
            <a:ext cx="5544616" cy="60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14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EEEB7E1-A4C6-8466-7091-FDEF64656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80728"/>
            <a:ext cx="7712436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40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BFE7C22-4DF8-33EC-E913-F0EC933C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63669"/>
            <a:ext cx="7715250" cy="366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1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4CB3AF7-99CF-CF55-2337-0E744D692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61" y="625782"/>
            <a:ext cx="7637489" cy="503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0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DB74340-3574-46E8-7564-9AEB53213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377" y="692696"/>
            <a:ext cx="4132910" cy="499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90EE143-1A3F-2B67-475C-6FC171FA7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31" y="476672"/>
            <a:ext cx="4163469" cy="53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8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813B0C73-41AE-7630-F091-4382D9B82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639" y="899732"/>
            <a:ext cx="7562825" cy="48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91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AB0A451-C7F7-E2D7-5A44-6349723E4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48680"/>
            <a:ext cx="5688632" cy="5059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22397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16459</TotalTime>
  <Words>0</Words>
  <Application>Microsoft Office PowerPoint</Application>
  <PresentationFormat>Skærmshow (4:3)</PresentationFormat>
  <Paragraphs>0</Paragraphs>
  <Slides>53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53</vt:i4>
      </vt:variant>
    </vt:vector>
  </HeadingPairs>
  <TitlesOfParts>
    <vt:vector size="62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249</cp:revision>
  <cp:lastPrinted>2023-07-11T08:57:53Z</cp:lastPrinted>
  <dcterms:created xsi:type="dcterms:W3CDTF">2012-08-31T07:41:01Z</dcterms:created>
  <dcterms:modified xsi:type="dcterms:W3CDTF">2023-07-21T10:01:39Z</dcterms:modified>
</cp:coreProperties>
</file>