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32" y="1872693"/>
            <a:ext cx="7982112" cy="2319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22986"/>
            <a:ext cx="7973538" cy="245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1" y="2060848"/>
            <a:ext cx="7973538" cy="24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58847"/>
            <a:ext cx="7982112" cy="291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2017-07-12T08:13:36Z</dcterms:modified>
</cp:coreProperties>
</file>