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1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E0A714BD-066B-4F9D-9E5E-864B5C721D38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81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28" autoAdjust="0"/>
  </p:normalViewPr>
  <p:slideViewPr>
    <p:cSldViewPr>
      <p:cViewPr>
        <p:scale>
          <a:sx n="78" d="100"/>
          <a:sy n="78" d="100"/>
        </p:scale>
        <p:origin x="-1128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idefod 8"/>
          <p:cNvSpPr>
            <a:spLocks noGrp="1"/>
          </p:cNvSpPr>
          <p:nvPr>
            <p:ph type="ftr" sz="quarter" idx="4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13" name="Pladsholder til diasbillede 12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196752" cy="9144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423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4491" cy="686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1" y="6523508"/>
            <a:ext cx="15049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48675" y="6166143"/>
            <a:ext cx="2571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45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CE80F-D1AE-4E54-980A-ADEAE1A16DB9}" type="datetimeFigureOut">
              <a:rPr lang="da-DK" smtClean="0"/>
              <a:t>31-05-2013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F43FF-D20D-4356-84DF-E87CFDADEC0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905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77" y="1124744"/>
            <a:ext cx="794716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833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944959" cy="58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05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1"/>
            <a:ext cx="6624736" cy="628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817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20" y="1124744"/>
            <a:ext cx="768326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312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12" y="1340768"/>
            <a:ext cx="759035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637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0649"/>
            <a:ext cx="5305054" cy="634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787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43" y="1209674"/>
            <a:ext cx="7613901" cy="265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091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96" y="1340768"/>
            <a:ext cx="758829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029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1"/>
            <a:ext cx="7616098" cy="244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966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84" y="692696"/>
            <a:ext cx="760339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943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41" y="1052736"/>
            <a:ext cx="7564115" cy="388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635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240" y="260648"/>
            <a:ext cx="530735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791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95528"/>
            <a:ext cx="650386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353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7547400" cy="504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452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751449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805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40" y="1268760"/>
            <a:ext cx="772594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260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7466080" cy="511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409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32" y="1124744"/>
            <a:ext cx="774774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782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6823197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374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7393310" cy="331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767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7242895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764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679" y="260648"/>
            <a:ext cx="539589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775" y="4641860"/>
            <a:ext cx="5380794" cy="188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332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7263513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757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124744"/>
            <a:ext cx="7543273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153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681778" cy="496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558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6671"/>
            <a:ext cx="4464496" cy="6181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514701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0</Words>
  <Application>Microsoft Office PowerPoint</Application>
  <PresentationFormat>Skærmshow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26</vt:i4>
      </vt:variant>
    </vt:vector>
  </HeadingPairs>
  <TitlesOfParts>
    <vt:vector size="27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 </dc:creator>
  <cp:lastModifiedBy> </cp:lastModifiedBy>
  <cp:revision>52</cp:revision>
  <dcterms:created xsi:type="dcterms:W3CDTF">2011-03-28T11:51:52Z</dcterms:created>
  <dcterms:modified xsi:type="dcterms:W3CDTF">2013-05-31T10:17:54Z</dcterms:modified>
</cp:coreProperties>
</file>