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8" r:id="rId20"/>
    <p:sldId id="296" r:id="rId21"/>
    <p:sldId id="297" r:id="rId22"/>
    <p:sldId id="299" r:id="rId23"/>
    <p:sldId id="300" r:id="rId24"/>
    <p:sldId id="301" r:id="rId25"/>
    <p:sldId id="304" r:id="rId26"/>
    <p:sldId id="305" r:id="rId27"/>
    <p:sldId id="302" r:id="rId28"/>
    <p:sldId id="306" r:id="rId2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C810-1047-488A-B514-30CCDA424309}" type="datetimeFigureOut">
              <a:rPr lang="da-DK" smtClean="0"/>
              <a:t>16-06-2021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F143-D785-4A97-A86B-E827BE7CF4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39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ledelse - 2 ud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E89811D2-0A84-4F3C-B926-7D2D8CF0F2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148" y="6362631"/>
            <a:ext cx="6096851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68CBCBE3-E5FF-408E-8FBF-AA4198A492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1902"/>
          <a:stretch/>
        </p:blipFill>
        <p:spPr>
          <a:xfrm>
            <a:off x="1" y="0"/>
            <a:ext cx="774914" cy="1272780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10829C88-AA00-447E-9BC6-1305C4ED22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53"/>
          <a:stretch/>
        </p:blipFill>
        <p:spPr>
          <a:xfrm>
            <a:off x="3544729" y="6362632"/>
            <a:ext cx="1662025" cy="495369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287C91D1-668D-4FB2-B364-92D378E09E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79"/>
          <a:stretch/>
        </p:blipFill>
        <p:spPr>
          <a:xfrm>
            <a:off x="0" y="6362632"/>
            <a:ext cx="3544729" cy="495369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CA5D10AA-46A6-4F02-A674-C06620D47D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3829"/>
          <a:stretch/>
        </p:blipFill>
        <p:spPr>
          <a:xfrm>
            <a:off x="1" y="5434325"/>
            <a:ext cx="774914" cy="1185484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31BA349-12D9-4DA4-9890-4CEE37A9B5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45293" y="2529757"/>
            <a:ext cx="5865499" cy="774913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660E3AF8-E0B0-494B-BDFF-2C23D62EBA77}"/>
              </a:ext>
            </a:extLst>
          </p:cNvPr>
          <p:cNvSpPr txBox="1"/>
          <p:nvPr userDrawn="1"/>
        </p:nvSpPr>
        <p:spPr>
          <a:xfrm>
            <a:off x="905742" y="6450532"/>
            <a:ext cx="3469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Projektledelse – 2. udgave</a:t>
            </a:r>
          </a:p>
        </p:txBody>
      </p:sp>
    </p:spTree>
    <p:extLst>
      <p:ext uri="{BB962C8B-B14F-4D97-AF65-F5344CB8AC3E}">
        <p14:creationId xmlns:p14="http://schemas.microsoft.com/office/powerpoint/2010/main" val="223544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1813CF7-FE51-41E9-AFBC-F367BCCDD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12" y="357942"/>
            <a:ext cx="8276095" cy="27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72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C78474F-E0DB-484B-A643-8C6B47BA5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64" y="324125"/>
            <a:ext cx="8307092" cy="601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5776EB3-D2A6-4B01-85E1-16F428D21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13" y="346764"/>
            <a:ext cx="8291594" cy="542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1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1E7A670-2F68-4D4D-8A59-337A918AD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9655" y="0"/>
            <a:ext cx="5641748" cy="635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83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AA45EAE-C9F0-4400-A0F0-C0B5D724D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63" y="356754"/>
            <a:ext cx="8276095" cy="511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84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CB2E61F-095E-4B59-8115-B704210AE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14" y="397431"/>
            <a:ext cx="8299342" cy="423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03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FF65DFA-BC51-4468-8E23-D273EC844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09" y="325974"/>
            <a:ext cx="8295269" cy="582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54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E47EE29-9A23-4B0A-893C-06F049EF5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752" y="0"/>
            <a:ext cx="4766656" cy="633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59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A23CDD5-8DDE-4E64-B1D6-89F74B91A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61" y="362733"/>
            <a:ext cx="8275766" cy="43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61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8F71F09-61CA-44AE-A93E-C2E4BA12F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59" y="1244385"/>
            <a:ext cx="8272993" cy="172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81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F345411-F9D3-45EE-9F66-8060E5770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915" y="61993"/>
            <a:ext cx="4420750" cy="625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47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B2C1FFA-10BB-4635-B3DE-01B3DE44B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61" y="345260"/>
            <a:ext cx="8268346" cy="480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47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C174B9E-1791-48DE-9507-74CAA7F9C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205" y="69741"/>
            <a:ext cx="7799871" cy="619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36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8163F85-1E09-4E94-9E79-C51F0FAB1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77" y="366705"/>
            <a:ext cx="7764652" cy="485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02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F0EBFF6-C6FF-45D2-BB04-E941B04A3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12" y="363880"/>
            <a:ext cx="8260596" cy="476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23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75F14D9-BC0A-4CAD-9A8F-F42793C7C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11" y="1282430"/>
            <a:ext cx="8229599" cy="274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89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3EE9E31-6409-428D-BE1B-99A295D12F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490" y="0"/>
            <a:ext cx="4575479" cy="631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02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61C3A8E-5D62-4C66-A246-F00104523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610" y="0"/>
            <a:ext cx="7522416" cy="624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20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F880295-7BD0-492F-BA17-E110E9F88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20" y="357914"/>
            <a:ext cx="822007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381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13D1584-E5AD-459C-8CD9-A4257E112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974" y="0"/>
            <a:ext cx="7147431" cy="634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20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6C561AA-6AA8-4DA6-8B10-077BB26C5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63" y="334529"/>
            <a:ext cx="8291593" cy="422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04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CFC2E88-05CD-4049-914F-36DB79B40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12" y="333975"/>
            <a:ext cx="8283844" cy="482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88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80A7E9F-28B4-4251-B215-F48587F08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539" y="0"/>
            <a:ext cx="6897546" cy="633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51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EB0C126-0DFA-4824-8F23-AF99452F6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663" y="0"/>
            <a:ext cx="4931939" cy="631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91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E2456FA-CD06-4B74-873C-AB6E3CD70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63" y="351590"/>
            <a:ext cx="8291593" cy="514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98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37620F2-BDA6-4F56-A13F-02CC22937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12" y="380779"/>
            <a:ext cx="8237349" cy="553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16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A3B5FBE-8C12-43A3-B52F-A2593682C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10" y="350541"/>
            <a:ext cx="8245098" cy="440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26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AD70FFD-9571-4F84-8BDA-DD3078521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338" y="0"/>
            <a:ext cx="6263241" cy="631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86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jektledelse - 2. udgave - PowerPoint master" id="{60DA7B4E-7F93-4BF5-9417-4EE010FD491C}" vid="{917DEAB6-4E53-4316-A6C8-45E31C7C43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Projektledelse - 2. udgave - Kap. 1</Template>
  <TotalTime>742</TotalTime>
  <Words>0</Words>
  <Application>Microsoft Office PowerPoint</Application>
  <PresentationFormat>Skærmshow (4:3)</PresentationFormat>
  <Paragraphs>0</Paragraphs>
  <Slides>28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Verdana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Niels Vestergaard Olsen</dc:creator>
  <cp:lastModifiedBy>Peter Peter</cp:lastModifiedBy>
  <cp:revision>23</cp:revision>
  <dcterms:created xsi:type="dcterms:W3CDTF">2021-06-15T15:28:36Z</dcterms:created>
  <dcterms:modified xsi:type="dcterms:W3CDTF">2021-06-16T19:47:06Z</dcterms:modified>
</cp:coreProperties>
</file>