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B79BD-5C3F-49CD-B6A6-36FA4D022CAE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EA519-23B0-47E9-89B6-490F8B293A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30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A519-23B0-47E9-89B6-490F8B293A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06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10" y="1772816"/>
            <a:ext cx="7969252" cy="27264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58" y="908720"/>
            <a:ext cx="7670601" cy="46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54" y="1412776"/>
            <a:ext cx="7840646" cy="37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7717756" cy="46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65" y="620688"/>
            <a:ext cx="7739191" cy="51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404664"/>
            <a:ext cx="6656523" cy="552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05" y="764704"/>
            <a:ext cx="7513417" cy="47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</Words>
  <Application>Microsoft Office PowerPoint</Application>
  <PresentationFormat>Skærmshow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13</cp:revision>
  <dcterms:created xsi:type="dcterms:W3CDTF">2015-07-14T11:20:10Z</dcterms:created>
  <dcterms:modified xsi:type="dcterms:W3CDTF">2017-08-08T10:36:51Z</dcterms:modified>
</cp:coreProperties>
</file>